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7556500" cy="10693400"/>
  <p:notesSz cx="6858000" cy="9144000"/>
  <p:embeddedFontLst>
    <p:embeddedFont>
      <p:font typeface="Alex Brush" panose="020B0604020202020204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Formula" panose="020B0604020202020204" charset="0"/>
      <p:regular r:id="rId12"/>
    </p:embeddedFont>
    <p:embeddedFont>
      <p:font typeface="Formula Bold" panose="020B0604020202020204" charset="0"/>
      <p:regular r:id="rId13"/>
    </p:embeddedFont>
    <p:embeddedFont>
      <p:font typeface="HK Grotesk Pro Bold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237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12" Type="http://schemas.openxmlformats.org/officeDocument/2006/relationships/image" Target="../media/image12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11.png"/><Relationship Id="rId5" Type="http://schemas.openxmlformats.org/officeDocument/2006/relationships/image" Target="../media/image2.png"/><Relationship Id="rId10" Type="http://schemas.openxmlformats.org/officeDocument/2006/relationships/image" Target="../media/image10.svg"/><Relationship Id="rId4" Type="http://schemas.openxmlformats.org/officeDocument/2006/relationships/image" Target="../media/image8.sv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12" Type="http://schemas.openxmlformats.org/officeDocument/2006/relationships/image" Target="../media/image12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11.png"/><Relationship Id="rId5" Type="http://schemas.openxmlformats.org/officeDocument/2006/relationships/image" Target="../media/image2.png"/><Relationship Id="rId10" Type="http://schemas.openxmlformats.org/officeDocument/2006/relationships/image" Target="../media/image10.svg"/><Relationship Id="rId4" Type="http://schemas.openxmlformats.org/officeDocument/2006/relationships/image" Target="../media/image8.sv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12" Type="http://schemas.openxmlformats.org/officeDocument/2006/relationships/image" Target="../media/image12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11.png"/><Relationship Id="rId5" Type="http://schemas.openxmlformats.org/officeDocument/2006/relationships/image" Target="../media/image2.png"/><Relationship Id="rId10" Type="http://schemas.openxmlformats.org/officeDocument/2006/relationships/image" Target="../media/image10.svg"/><Relationship Id="rId4" Type="http://schemas.openxmlformats.org/officeDocument/2006/relationships/image" Target="../media/image8.sv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12" Type="http://schemas.openxmlformats.org/officeDocument/2006/relationships/image" Target="../media/image12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11.png"/><Relationship Id="rId5" Type="http://schemas.openxmlformats.org/officeDocument/2006/relationships/image" Target="../media/image2.png"/><Relationship Id="rId10" Type="http://schemas.openxmlformats.org/officeDocument/2006/relationships/image" Target="../media/image10.svg"/><Relationship Id="rId4" Type="http://schemas.openxmlformats.org/officeDocument/2006/relationships/image" Target="../media/image8.sv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8900" y="-26253"/>
            <a:ext cx="7594300" cy="10719653"/>
          </a:xfrm>
          <a:custGeom>
            <a:avLst/>
            <a:gdLst/>
            <a:ahLst/>
            <a:cxnLst/>
            <a:rect l="l" t="t" r="r" b="b"/>
            <a:pathLst>
              <a:path w="11375789" h="12156364">
                <a:moveTo>
                  <a:pt x="0" y="0"/>
                </a:moveTo>
                <a:lnTo>
                  <a:pt x="11375789" y="0"/>
                </a:lnTo>
                <a:lnTo>
                  <a:pt x="11375789" y="12156364"/>
                </a:lnTo>
                <a:lnTo>
                  <a:pt x="0" y="121563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4988" r="-44988"/>
            </a:stretch>
          </a:blipFill>
        </p:spPr>
        <p:txBody>
          <a:bodyPr/>
          <a:lstStyle/>
          <a:p>
            <a:endParaRPr lang="en-ZA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CB5C7CDA-5DC6-3FD2-1DF8-42B81C8D569F}"/>
              </a:ext>
            </a:extLst>
          </p:cNvPr>
          <p:cNvGrpSpPr/>
          <p:nvPr/>
        </p:nvGrpSpPr>
        <p:grpSpPr>
          <a:xfrm>
            <a:off x="-37800" y="-1"/>
            <a:ext cx="6659355" cy="10693401"/>
            <a:chOff x="-37800" y="-1"/>
            <a:chExt cx="6659355" cy="10693401"/>
          </a:xfrm>
        </p:grpSpPr>
        <p:sp>
          <p:nvSpPr>
            <p:cNvPr id="3" name="Freeform 3"/>
            <p:cNvSpPr/>
            <p:nvPr/>
          </p:nvSpPr>
          <p:spPr>
            <a:xfrm rot="5400000">
              <a:off x="-4036332" y="3998531"/>
              <a:ext cx="10693401" cy="2696337"/>
            </a:xfrm>
            <a:custGeom>
              <a:avLst/>
              <a:gdLst/>
              <a:ahLst/>
              <a:cxnLst/>
              <a:rect l="l" t="t" r="r" b="b"/>
              <a:pathLst>
                <a:path w="10271762" h="2696337">
                  <a:moveTo>
                    <a:pt x="0" y="0"/>
                  </a:moveTo>
                  <a:lnTo>
                    <a:pt x="10271761" y="0"/>
                  </a:lnTo>
                  <a:lnTo>
                    <a:pt x="10271761" y="2696337"/>
                  </a:lnTo>
                  <a:lnTo>
                    <a:pt x="0" y="26963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073157" y="3243674"/>
              <a:ext cx="2311249" cy="2710205"/>
            </a:xfrm>
            <a:custGeom>
              <a:avLst/>
              <a:gdLst/>
              <a:ahLst/>
              <a:cxnLst/>
              <a:rect l="l" t="t" r="r" b="b"/>
              <a:pathLst>
                <a:path w="2311249" h="2710205">
                  <a:moveTo>
                    <a:pt x="0" y="0"/>
                  </a:moveTo>
                  <a:lnTo>
                    <a:pt x="2311248" y="0"/>
                  </a:lnTo>
                  <a:lnTo>
                    <a:pt x="2311248" y="2710205"/>
                  </a:lnTo>
                  <a:lnTo>
                    <a:pt x="0" y="27102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5828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5" name="Freeform 5"/>
            <p:cNvSpPr/>
            <p:nvPr/>
          </p:nvSpPr>
          <p:spPr>
            <a:xfrm>
              <a:off x="1148665" y="6051929"/>
              <a:ext cx="2235741" cy="2710205"/>
            </a:xfrm>
            <a:custGeom>
              <a:avLst/>
              <a:gdLst/>
              <a:ahLst/>
              <a:cxnLst/>
              <a:rect l="l" t="t" r="r" b="b"/>
              <a:pathLst>
                <a:path w="2235741" h="2710205">
                  <a:moveTo>
                    <a:pt x="0" y="0"/>
                  </a:moveTo>
                  <a:lnTo>
                    <a:pt x="2235740" y="0"/>
                  </a:lnTo>
                  <a:lnTo>
                    <a:pt x="2235740" y="2710204"/>
                  </a:lnTo>
                  <a:lnTo>
                    <a:pt x="0" y="27102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9402"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1073157" y="8774026"/>
              <a:ext cx="2311249" cy="1396023"/>
            </a:xfrm>
            <a:custGeom>
              <a:avLst/>
              <a:gdLst/>
              <a:ahLst/>
              <a:cxnLst/>
              <a:rect l="l" t="t" r="r" b="b"/>
              <a:pathLst>
                <a:path w="2311249" h="1396023">
                  <a:moveTo>
                    <a:pt x="0" y="0"/>
                  </a:moveTo>
                  <a:lnTo>
                    <a:pt x="2311248" y="0"/>
                  </a:lnTo>
                  <a:lnTo>
                    <a:pt x="2311248" y="1396023"/>
                  </a:lnTo>
                  <a:lnTo>
                    <a:pt x="0" y="13960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5828" t="-94137"/>
              </a:stretch>
            </a:blipFill>
          </p:spPr>
        </p:sp>
        <p:grpSp>
          <p:nvGrpSpPr>
            <p:cNvPr id="7" name="Group 7"/>
            <p:cNvGrpSpPr/>
            <p:nvPr/>
          </p:nvGrpSpPr>
          <p:grpSpPr>
            <a:xfrm>
              <a:off x="2741416" y="3243674"/>
              <a:ext cx="3880139" cy="614029"/>
              <a:chOff x="0" y="0"/>
              <a:chExt cx="2577654" cy="407912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577654" cy="407912"/>
              </a:xfrm>
              <a:custGeom>
                <a:avLst/>
                <a:gdLst/>
                <a:ahLst/>
                <a:cxnLst/>
                <a:rect l="l" t="t" r="r" b="b"/>
                <a:pathLst>
                  <a:path w="2577654" h="407912">
                    <a:moveTo>
                      <a:pt x="2374454" y="0"/>
                    </a:moveTo>
                    <a:cubicBezTo>
                      <a:pt x="2486678" y="0"/>
                      <a:pt x="2577654" y="91314"/>
                      <a:pt x="2577654" y="203956"/>
                    </a:cubicBezTo>
                    <a:cubicBezTo>
                      <a:pt x="2577654" y="316598"/>
                      <a:pt x="2486678" y="407912"/>
                      <a:pt x="2374454" y="407912"/>
                    </a:cubicBezTo>
                    <a:lnTo>
                      <a:pt x="203200" y="407912"/>
                    </a:lnTo>
                    <a:cubicBezTo>
                      <a:pt x="90976" y="407912"/>
                      <a:pt x="0" y="316598"/>
                      <a:pt x="0" y="203956"/>
                    </a:cubicBezTo>
                    <a:cubicBezTo>
                      <a:pt x="0" y="91314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1C1C1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47625"/>
                <a:ext cx="2577654" cy="4555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2741416" y="3870517"/>
              <a:ext cx="3880139" cy="685719"/>
              <a:chOff x="0" y="-47625"/>
              <a:chExt cx="2577654" cy="455537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577654" cy="407912"/>
              </a:xfrm>
              <a:custGeom>
                <a:avLst/>
                <a:gdLst/>
                <a:ahLst/>
                <a:cxnLst/>
                <a:rect l="l" t="t" r="r" b="b"/>
                <a:pathLst>
                  <a:path w="2577654" h="407912">
                    <a:moveTo>
                      <a:pt x="2374454" y="0"/>
                    </a:moveTo>
                    <a:cubicBezTo>
                      <a:pt x="2486678" y="0"/>
                      <a:pt x="2577654" y="91314"/>
                      <a:pt x="2577654" y="203956"/>
                    </a:cubicBezTo>
                    <a:cubicBezTo>
                      <a:pt x="2577654" y="316598"/>
                      <a:pt x="2486678" y="407912"/>
                      <a:pt x="2374454" y="407912"/>
                    </a:cubicBezTo>
                    <a:lnTo>
                      <a:pt x="203200" y="407912"/>
                    </a:lnTo>
                    <a:cubicBezTo>
                      <a:pt x="90976" y="407912"/>
                      <a:pt x="0" y="316598"/>
                      <a:pt x="0" y="203956"/>
                    </a:cubicBezTo>
                    <a:cubicBezTo>
                      <a:pt x="0" y="91314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1C1C1"/>
              </a:solidFill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47625"/>
                <a:ext cx="2577654" cy="4555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2741416" y="4647828"/>
              <a:ext cx="3880139" cy="607816"/>
              <a:chOff x="0" y="0"/>
              <a:chExt cx="2577654" cy="403784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577654" cy="403784"/>
              </a:xfrm>
              <a:custGeom>
                <a:avLst/>
                <a:gdLst/>
                <a:ahLst/>
                <a:cxnLst/>
                <a:rect l="l" t="t" r="r" b="b"/>
                <a:pathLst>
                  <a:path w="2577654" h="403784">
                    <a:moveTo>
                      <a:pt x="2374454" y="0"/>
                    </a:moveTo>
                    <a:cubicBezTo>
                      <a:pt x="2486678" y="0"/>
                      <a:pt x="2577654" y="90390"/>
                      <a:pt x="2577654" y="201892"/>
                    </a:cubicBezTo>
                    <a:cubicBezTo>
                      <a:pt x="2577654" y="313394"/>
                      <a:pt x="2486678" y="403784"/>
                      <a:pt x="2374454" y="403784"/>
                    </a:cubicBezTo>
                    <a:lnTo>
                      <a:pt x="203200" y="403784"/>
                    </a:lnTo>
                    <a:cubicBezTo>
                      <a:pt x="90976" y="403784"/>
                      <a:pt x="0" y="313394"/>
                      <a:pt x="0" y="201892"/>
                    </a:cubicBezTo>
                    <a:cubicBezTo>
                      <a:pt x="0" y="90390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1C1C1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47625"/>
                <a:ext cx="2577654" cy="4514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2708614" y="5274975"/>
              <a:ext cx="3912941" cy="679541"/>
              <a:chOff x="-21791" y="-47625"/>
              <a:chExt cx="2599445" cy="451432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-21791" y="23"/>
                <a:ext cx="2577654" cy="403784"/>
              </a:xfrm>
              <a:custGeom>
                <a:avLst/>
                <a:gdLst/>
                <a:ahLst/>
                <a:cxnLst/>
                <a:rect l="l" t="t" r="r" b="b"/>
                <a:pathLst>
                  <a:path w="2577654" h="403784">
                    <a:moveTo>
                      <a:pt x="2374454" y="0"/>
                    </a:moveTo>
                    <a:cubicBezTo>
                      <a:pt x="2486678" y="0"/>
                      <a:pt x="2577654" y="90390"/>
                      <a:pt x="2577654" y="201892"/>
                    </a:cubicBezTo>
                    <a:cubicBezTo>
                      <a:pt x="2577654" y="313394"/>
                      <a:pt x="2486678" y="403784"/>
                      <a:pt x="2374454" y="403784"/>
                    </a:cubicBezTo>
                    <a:lnTo>
                      <a:pt x="203200" y="403784"/>
                    </a:lnTo>
                    <a:cubicBezTo>
                      <a:pt x="90976" y="403784"/>
                      <a:pt x="0" y="313394"/>
                      <a:pt x="0" y="201892"/>
                    </a:cubicBezTo>
                    <a:cubicBezTo>
                      <a:pt x="0" y="90390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1C1C1"/>
              </a:solidFill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47625"/>
                <a:ext cx="2577654" cy="4514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2741416" y="6051929"/>
              <a:ext cx="3880139" cy="607816"/>
              <a:chOff x="0" y="0"/>
              <a:chExt cx="2577654" cy="403784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2577654" cy="403784"/>
              </a:xfrm>
              <a:custGeom>
                <a:avLst/>
                <a:gdLst/>
                <a:ahLst/>
                <a:cxnLst/>
                <a:rect l="l" t="t" r="r" b="b"/>
                <a:pathLst>
                  <a:path w="2577654" h="403784">
                    <a:moveTo>
                      <a:pt x="2374454" y="0"/>
                    </a:moveTo>
                    <a:cubicBezTo>
                      <a:pt x="2486678" y="0"/>
                      <a:pt x="2577654" y="90390"/>
                      <a:pt x="2577654" y="201892"/>
                    </a:cubicBezTo>
                    <a:cubicBezTo>
                      <a:pt x="2577654" y="313394"/>
                      <a:pt x="2486678" y="403784"/>
                      <a:pt x="2374454" y="403784"/>
                    </a:cubicBezTo>
                    <a:lnTo>
                      <a:pt x="203200" y="403784"/>
                    </a:lnTo>
                    <a:cubicBezTo>
                      <a:pt x="90976" y="403784"/>
                      <a:pt x="0" y="313394"/>
                      <a:pt x="0" y="201892"/>
                    </a:cubicBezTo>
                    <a:cubicBezTo>
                      <a:pt x="0" y="90390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1C1C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2577654" cy="4514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2741416" y="6756227"/>
              <a:ext cx="3880139" cy="607816"/>
              <a:chOff x="0" y="0"/>
              <a:chExt cx="2577654" cy="403784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2577654" cy="403784"/>
              </a:xfrm>
              <a:custGeom>
                <a:avLst/>
                <a:gdLst/>
                <a:ahLst/>
                <a:cxnLst/>
                <a:rect l="l" t="t" r="r" b="b"/>
                <a:pathLst>
                  <a:path w="2577654" h="403784">
                    <a:moveTo>
                      <a:pt x="2374454" y="0"/>
                    </a:moveTo>
                    <a:cubicBezTo>
                      <a:pt x="2486678" y="0"/>
                      <a:pt x="2577654" y="90390"/>
                      <a:pt x="2577654" y="201892"/>
                    </a:cubicBezTo>
                    <a:cubicBezTo>
                      <a:pt x="2577654" y="313394"/>
                      <a:pt x="2486678" y="403784"/>
                      <a:pt x="2374454" y="403784"/>
                    </a:cubicBezTo>
                    <a:lnTo>
                      <a:pt x="203200" y="403784"/>
                    </a:lnTo>
                    <a:cubicBezTo>
                      <a:pt x="90976" y="403784"/>
                      <a:pt x="0" y="313394"/>
                      <a:pt x="0" y="201892"/>
                    </a:cubicBezTo>
                    <a:cubicBezTo>
                      <a:pt x="0" y="90390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1C1C1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2577654" cy="4514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2741416" y="7455064"/>
              <a:ext cx="3880139" cy="607816"/>
              <a:chOff x="0" y="0"/>
              <a:chExt cx="2577654" cy="403784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2577654" cy="403784"/>
              </a:xfrm>
              <a:custGeom>
                <a:avLst/>
                <a:gdLst/>
                <a:ahLst/>
                <a:cxnLst/>
                <a:rect l="l" t="t" r="r" b="b"/>
                <a:pathLst>
                  <a:path w="2577654" h="403784">
                    <a:moveTo>
                      <a:pt x="2374454" y="0"/>
                    </a:moveTo>
                    <a:cubicBezTo>
                      <a:pt x="2486678" y="0"/>
                      <a:pt x="2577654" y="90390"/>
                      <a:pt x="2577654" y="201892"/>
                    </a:cubicBezTo>
                    <a:cubicBezTo>
                      <a:pt x="2577654" y="313394"/>
                      <a:pt x="2486678" y="403784"/>
                      <a:pt x="2374454" y="403784"/>
                    </a:cubicBezTo>
                    <a:lnTo>
                      <a:pt x="203200" y="403784"/>
                    </a:lnTo>
                    <a:cubicBezTo>
                      <a:pt x="90976" y="403784"/>
                      <a:pt x="0" y="313394"/>
                      <a:pt x="0" y="201892"/>
                    </a:cubicBezTo>
                    <a:cubicBezTo>
                      <a:pt x="0" y="90390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1C1C1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0" y="-47625"/>
                <a:ext cx="2577654" cy="4514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>
              <a:off x="2741416" y="8153902"/>
              <a:ext cx="3880139" cy="607816"/>
              <a:chOff x="0" y="0"/>
              <a:chExt cx="2577654" cy="403784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2577654" cy="403784"/>
              </a:xfrm>
              <a:custGeom>
                <a:avLst/>
                <a:gdLst/>
                <a:ahLst/>
                <a:cxnLst/>
                <a:rect l="l" t="t" r="r" b="b"/>
                <a:pathLst>
                  <a:path w="2577654" h="403784">
                    <a:moveTo>
                      <a:pt x="2374454" y="0"/>
                    </a:moveTo>
                    <a:cubicBezTo>
                      <a:pt x="2486678" y="0"/>
                      <a:pt x="2577654" y="90390"/>
                      <a:pt x="2577654" y="201892"/>
                    </a:cubicBezTo>
                    <a:cubicBezTo>
                      <a:pt x="2577654" y="313394"/>
                      <a:pt x="2486678" y="403784"/>
                      <a:pt x="2374454" y="403784"/>
                    </a:cubicBezTo>
                    <a:lnTo>
                      <a:pt x="203200" y="403784"/>
                    </a:lnTo>
                    <a:cubicBezTo>
                      <a:pt x="90976" y="403784"/>
                      <a:pt x="0" y="313394"/>
                      <a:pt x="0" y="201892"/>
                    </a:cubicBezTo>
                    <a:cubicBezTo>
                      <a:pt x="0" y="90390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1C1C1"/>
              </a:solidFill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0" y="-47625"/>
                <a:ext cx="2577654" cy="4514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31" name="Group 31"/>
            <p:cNvGrpSpPr/>
            <p:nvPr/>
          </p:nvGrpSpPr>
          <p:grpSpPr>
            <a:xfrm>
              <a:off x="2741416" y="8862257"/>
              <a:ext cx="3880139" cy="607816"/>
              <a:chOff x="0" y="0"/>
              <a:chExt cx="2577654" cy="403784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2577654" cy="403784"/>
              </a:xfrm>
              <a:custGeom>
                <a:avLst/>
                <a:gdLst/>
                <a:ahLst/>
                <a:cxnLst/>
                <a:rect l="l" t="t" r="r" b="b"/>
                <a:pathLst>
                  <a:path w="2577654" h="403784">
                    <a:moveTo>
                      <a:pt x="2374454" y="0"/>
                    </a:moveTo>
                    <a:cubicBezTo>
                      <a:pt x="2486678" y="0"/>
                      <a:pt x="2577654" y="90390"/>
                      <a:pt x="2577654" y="201892"/>
                    </a:cubicBezTo>
                    <a:cubicBezTo>
                      <a:pt x="2577654" y="313394"/>
                      <a:pt x="2486678" y="403784"/>
                      <a:pt x="2374454" y="403784"/>
                    </a:cubicBezTo>
                    <a:lnTo>
                      <a:pt x="203200" y="403784"/>
                    </a:lnTo>
                    <a:cubicBezTo>
                      <a:pt x="90976" y="403784"/>
                      <a:pt x="0" y="313394"/>
                      <a:pt x="0" y="201892"/>
                    </a:cubicBezTo>
                    <a:cubicBezTo>
                      <a:pt x="0" y="90390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1C1C1"/>
              </a:solidFill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0" y="-47625"/>
                <a:ext cx="2577654" cy="4514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2741416" y="9562233"/>
              <a:ext cx="3880139" cy="607816"/>
              <a:chOff x="0" y="0"/>
              <a:chExt cx="2577654" cy="403784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2577654" cy="403784"/>
              </a:xfrm>
              <a:custGeom>
                <a:avLst/>
                <a:gdLst/>
                <a:ahLst/>
                <a:cxnLst/>
                <a:rect l="l" t="t" r="r" b="b"/>
                <a:pathLst>
                  <a:path w="2577654" h="403784">
                    <a:moveTo>
                      <a:pt x="2374454" y="0"/>
                    </a:moveTo>
                    <a:cubicBezTo>
                      <a:pt x="2486678" y="0"/>
                      <a:pt x="2577654" y="90390"/>
                      <a:pt x="2577654" y="201892"/>
                    </a:cubicBezTo>
                    <a:cubicBezTo>
                      <a:pt x="2577654" y="313394"/>
                      <a:pt x="2486678" y="403784"/>
                      <a:pt x="2374454" y="403784"/>
                    </a:cubicBezTo>
                    <a:lnTo>
                      <a:pt x="203200" y="403784"/>
                    </a:lnTo>
                    <a:cubicBezTo>
                      <a:pt x="90976" y="403784"/>
                      <a:pt x="0" y="313394"/>
                      <a:pt x="0" y="201892"/>
                    </a:cubicBezTo>
                    <a:cubicBezTo>
                      <a:pt x="0" y="90390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1C1C1"/>
              </a:solidFill>
            </p:spPr>
          </p:sp>
          <p:sp>
            <p:nvSpPr>
              <p:cNvPr id="36" name="TextBox 36"/>
              <p:cNvSpPr txBox="1"/>
              <p:nvPr/>
            </p:nvSpPr>
            <p:spPr>
              <a:xfrm>
                <a:off x="0" y="-47625"/>
                <a:ext cx="2577654" cy="4514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sp>
          <p:nvSpPr>
            <p:cNvPr id="37" name="TextBox 37"/>
            <p:cNvSpPr txBox="1"/>
            <p:nvPr/>
          </p:nvSpPr>
          <p:spPr>
            <a:xfrm>
              <a:off x="2000035" y="8272861"/>
              <a:ext cx="4592137" cy="333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75"/>
                </a:lnSpc>
                <a:spcBef>
                  <a:spcPct val="0"/>
                </a:spcBef>
              </a:pPr>
              <a:r>
                <a:rPr lang="en-US" sz="1911" b="1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Stephanus Labuschagne 		87,41</a:t>
              </a:r>
            </a:p>
          </p:txBody>
        </p:sp>
        <p:sp>
          <p:nvSpPr>
            <p:cNvPr id="41" name="Freeform 41"/>
            <p:cNvSpPr/>
            <p:nvPr/>
          </p:nvSpPr>
          <p:spPr>
            <a:xfrm>
              <a:off x="216683" y="305903"/>
              <a:ext cx="1302197" cy="1566705"/>
            </a:xfrm>
            <a:custGeom>
              <a:avLst/>
              <a:gdLst/>
              <a:ahLst/>
              <a:cxnLst/>
              <a:rect l="l" t="t" r="r" b="b"/>
              <a:pathLst>
                <a:path w="1302197" h="1566705">
                  <a:moveTo>
                    <a:pt x="0" y="0"/>
                  </a:moveTo>
                  <a:lnTo>
                    <a:pt x="1302197" y="0"/>
                  </a:lnTo>
                  <a:lnTo>
                    <a:pt x="1302197" y="1566705"/>
                  </a:lnTo>
                  <a:lnTo>
                    <a:pt x="0" y="15667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42" name="TextBox 42"/>
            <p:cNvSpPr txBox="1"/>
            <p:nvPr/>
          </p:nvSpPr>
          <p:spPr>
            <a:xfrm>
              <a:off x="1272305" y="3323584"/>
              <a:ext cx="493150" cy="494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13"/>
                </a:lnSpc>
                <a:spcBef>
                  <a:spcPct val="0"/>
                </a:spcBef>
              </a:pPr>
              <a:r>
                <a:rPr lang="en-US" sz="2866" b="1">
                  <a:solidFill>
                    <a:srgbClr val="000000"/>
                  </a:solidFill>
                  <a:latin typeface="Formula Bold"/>
                  <a:ea typeface="Formula Bold"/>
                  <a:cs typeface="Formula Bold"/>
                  <a:sym typeface="Formula Bold"/>
                </a:rPr>
                <a:t>01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1272305" y="4031839"/>
              <a:ext cx="493150" cy="494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13"/>
                </a:lnSpc>
                <a:spcBef>
                  <a:spcPct val="0"/>
                </a:spcBef>
              </a:pPr>
              <a:r>
                <a:rPr lang="en-US" sz="2866" b="1">
                  <a:solidFill>
                    <a:srgbClr val="000000"/>
                  </a:solidFill>
                  <a:latin typeface="Formula Bold"/>
                  <a:ea typeface="Formula Bold"/>
                  <a:cs typeface="Formula Bold"/>
                  <a:sym typeface="Formula Bold"/>
                </a:rPr>
                <a:t>02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1272305" y="4722282"/>
              <a:ext cx="493150" cy="494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13"/>
                </a:lnSpc>
                <a:spcBef>
                  <a:spcPct val="0"/>
                </a:spcBef>
              </a:pPr>
              <a:r>
                <a:rPr lang="en-US" sz="2866" b="1">
                  <a:solidFill>
                    <a:srgbClr val="000000"/>
                  </a:solidFill>
                  <a:latin typeface="Formula Bold"/>
                  <a:ea typeface="Formula Bold"/>
                  <a:cs typeface="Formula Bold"/>
                  <a:sym typeface="Formula Bold"/>
                </a:rPr>
                <a:t>03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1272305" y="5412724"/>
              <a:ext cx="493150" cy="494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13"/>
                </a:lnSpc>
                <a:spcBef>
                  <a:spcPct val="0"/>
                </a:spcBef>
              </a:pPr>
              <a:r>
                <a:rPr lang="en-US" sz="2866" b="1">
                  <a:solidFill>
                    <a:srgbClr val="000000"/>
                  </a:solidFill>
                  <a:latin typeface="Formula Bold"/>
                  <a:ea typeface="Formula Bold"/>
                  <a:cs typeface="Formula Bold"/>
                  <a:sym typeface="Formula Bold"/>
                </a:rPr>
                <a:t>04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1272305" y="6122877"/>
              <a:ext cx="493150" cy="494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13"/>
                </a:lnSpc>
                <a:spcBef>
                  <a:spcPct val="0"/>
                </a:spcBef>
              </a:pPr>
              <a:r>
                <a:rPr lang="en-US" sz="2866" b="1">
                  <a:solidFill>
                    <a:srgbClr val="000000"/>
                  </a:solidFill>
                  <a:latin typeface="Formula Bold"/>
                  <a:ea typeface="Formula Bold"/>
                  <a:cs typeface="Formula Bold"/>
                  <a:sym typeface="Formula Bold"/>
                </a:rPr>
                <a:t>05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1272305" y="6833030"/>
              <a:ext cx="493150" cy="494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13"/>
                </a:lnSpc>
                <a:spcBef>
                  <a:spcPct val="0"/>
                </a:spcBef>
              </a:pPr>
              <a:r>
                <a:rPr lang="en-US" sz="2866" b="1">
                  <a:solidFill>
                    <a:srgbClr val="000000"/>
                  </a:solidFill>
                  <a:latin typeface="Formula Bold"/>
                  <a:ea typeface="Formula Bold"/>
                  <a:cs typeface="Formula Bold"/>
                  <a:sym typeface="Formula Bold"/>
                </a:rPr>
                <a:t>06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272305" y="7532935"/>
              <a:ext cx="493150" cy="494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13"/>
                </a:lnSpc>
                <a:spcBef>
                  <a:spcPct val="0"/>
                </a:spcBef>
              </a:pPr>
              <a:r>
                <a:rPr lang="en-US" sz="2866" b="1">
                  <a:solidFill>
                    <a:srgbClr val="000000"/>
                  </a:solidFill>
                  <a:latin typeface="Formula Bold"/>
                  <a:ea typeface="Formula Bold"/>
                  <a:cs typeface="Formula Bold"/>
                  <a:sym typeface="Formula Bold"/>
                </a:rPr>
                <a:t>07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1272305" y="8232840"/>
              <a:ext cx="493150" cy="494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13"/>
                </a:lnSpc>
                <a:spcBef>
                  <a:spcPct val="0"/>
                </a:spcBef>
              </a:pPr>
              <a:r>
                <a:rPr lang="en-US" sz="2866" b="1">
                  <a:solidFill>
                    <a:srgbClr val="000000"/>
                  </a:solidFill>
                  <a:latin typeface="Formula Bold"/>
                  <a:ea typeface="Formula Bold"/>
                  <a:cs typeface="Formula Bold"/>
                  <a:sym typeface="Formula Bold"/>
                </a:rPr>
                <a:t>08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1272305" y="8932362"/>
              <a:ext cx="493150" cy="494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13"/>
                </a:lnSpc>
                <a:spcBef>
                  <a:spcPct val="0"/>
                </a:spcBef>
              </a:pPr>
              <a:r>
                <a:rPr lang="en-US" sz="2866" b="1">
                  <a:solidFill>
                    <a:srgbClr val="000000"/>
                  </a:solidFill>
                  <a:latin typeface="Formula Bold"/>
                  <a:ea typeface="Formula Bold"/>
                  <a:cs typeface="Formula Bold"/>
                  <a:sym typeface="Formula Bold"/>
                </a:rPr>
                <a:t>09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1272305" y="9634268"/>
              <a:ext cx="493150" cy="494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13"/>
                </a:lnSpc>
                <a:spcBef>
                  <a:spcPct val="0"/>
                </a:spcBef>
              </a:pPr>
              <a:r>
                <a:rPr lang="en-US" sz="2866" b="1">
                  <a:solidFill>
                    <a:srgbClr val="000000"/>
                  </a:solidFill>
                  <a:latin typeface="Formula Bold"/>
                  <a:ea typeface="Formula Bold"/>
                  <a:cs typeface="Formula Bold"/>
                  <a:sym typeface="Formula Bold"/>
                </a:rPr>
                <a:t>10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2029417" y="3368471"/>
              <a:ext cx="4592137" cy="333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75"/>
                </a:lnSpc>
                <a:spcBef>
                  <a:spcPct val="0"/>
                </a:spcBef>
              </a:pPr>
              <a:r>
                <a:rPr lang="en-US" sz="1911" b="1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Janco Schoonraad		94,47</a:t>
              </a:r>
              <a:endParaRPr lang="en-US" sz="1911" b="1" dirty="0">
                <a:solidFill>
                  <a:srgbClr val="000000"/>
                </a:solidFill>
                <a:latin typeface="HK Grotesk Pro Bold"/>
                <a:ea typeface="HK Grotesk Pro Bold"/>
                <a:cs typeface="HK Grotesk Pro Bold"/>
                <a:sym typeface="HK Grotesk Pro Bold"/>
              </a:endParaRPr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2029417" y="4070548"/>
              <a:ext cx="4592137" cy="333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75"/>
                </a:lnSpc>
                <a:spcBef>
                  <a:spcPct val="0"/>
                </a:spcBef>
              </a:pPr>
              <a:r>
                <a:rPr lang="en-US" sz="1911" b="1" dirty="0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Marnus Havenga			91,73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2029417" y="4772625"/>
              <a:ext cx="4592137" cy="333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75"/>
                </a:lnSpc>
                <a:spcBef>
                  <a:spcPct val="0"/>
                </a:spcBef>
              </a:pPr>
              <a:r>
                <a:rPr lang="en-US" sz="1911" b="1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Dario van Deventer 		91,43</a:t>
              </a:r>
            </a:p>
          </p:txBody>
        </p:sp>
        <p:sp>
          <p:nvSpPr>
            <p:cNvPr id="57" name="TextBox 57"/>
            <p:cNvSpPr txBox="1"/>
            <p:nvPr/>
          </p:nvSpPr>
          <p:spPr>
            <a:xfrm>
              <a:off x="2029417" y="5474703"/>
              <a:ext cx="4592137" cy="333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75"/>
                </a:lnSpc>
                <a:spcBef>
                  <a:spcPct val="0"/>
                </a:spcBef>
              </a:pPr>
              <a:r>
                <a:rPr lang="en-US" sz="1911" b="1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Caitlyn Paterson 		90,23</a:t>
              </a:r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2029417" y="6162139"/>
              <a:ext cx="4592137" cy="333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75"/>
                </a:lnSpc>
                <a:spcBef>
                  <a:spcPct val="0"/>
                </a:spcBef>
              </a:pPr>
              <a:r>
                <a:rPr lang="en-US" sz="1911" b="1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Angelique Jonker 		89,26</a:t>
              </a:r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2029417" y="6861605"/>
              <a:ext cx="4592137" cy="333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75"/>
                </a:lnSpc>
                <a:spcBef>
                  <a:spcPct val="0"/>
                </a:spcBef>
              </a:pPr>
              <a:r>
                <a:rPr lang="en-US" sz="1911" b="1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Hánnah Muller 			88,72</a:t>
              </a:r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2029417" y="7571701"/>
              <a:ext cx="4592137" cy="6794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75"/>
                </a:lnSpc>
                <a:spcBef>
                  <a:spcPct val="0"/>
                </a:spcBef>
              </a:pPr>
              <a:r>
                <a:rPr lang="en-US" sz="1911" b="1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Shanon vd Westhuizen 		88,49</a:t>
              </a:r>
            </a:p>
            <a:p>
              <a:pPr algn="l">
                <a:lnSpc>
                  <a:spcPts val="2675"/>
                </a:lnSpc>
                <a:spcBef>
                  <a:spcPct val="0"/>
                </a:spcBef>
              </a:pPr>
              <a:r>
                <a:rPr lang="en-US" sz="1911" b="1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			</a:t>
              </a:r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1991468" y="9718414"/>
              <a:ext cx="4592137" cy="333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75"/>
                </a:lnSpc>
                <a:spcBef>
                  <a:spcPct val="0"/>
                </a:spcBef>
              </a:pPr>
              <a:r>
                <a:rPr lang="en-US" sz="1911" b="1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Ruby Venter			86,26</a:t>
              </a:r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2029417" y="8987996"/>
              <a:ext cx="4592137" cy="333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75"/>
                </a:lnSpc>
                <a:spcBef>
                  <a:spcPct val="0"/>
                </a:spcBef>
              </a:pPr>
              <a:r>
                <a:rPr lang="en-US" sz="1911" b="1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Jessicah Plaatjies 		87,06</a:t>
              </a:r>
            </a:p>
          </p:txBody>
        </p:sp>
      </p:grpSp>
      <p:sp>
        <p:nvSpPr>
          <p:cNvPr id="64" name="TextBox 52">
            <a:extLst>
              <a:ext uri="{FF2B5EF4-FFF2-40B4-BE49-F238E27FC236}">
                <a16:creationId xmlns:a16="http://schemas.microsoft.com/office/drawing/2014/main" id="{55752EBD-96D5-ABBC-EA36-BBC64DD7606B}"/>
              </a:ext>
            </a:extLst>
          </p:cNvPr>
          <p:cNvSpPr txBox="1"/>
          <p:nvPr/>
        </p:nvSpPr>
        <p:spPr>
          <a:xfrm>
            <a:off x="2070563" y="1158245"/>
            <a:ext cx="4749914" cy="1717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  <a:spcBef>
                <a:spcPct val="0"/>
              </a:spcBef>
            </a:pPr>
            <a:r>
              <a:rPr lang="en-US" sz="8000" b="1" dirty="0">
                <a:solidFill>
                  <a:srgbClr val="000000"/>
                </a:solidFill>
                <a:latin typeface="Formula Bold"/>
                <a:ea typeface="Formula Bold"/>
                <a:cs typeface="Formula Bold"/>
                <a:sym typeface="Formula Bold"/>
              </a:rPr>
              <a:t>GRAAD 8</a:t>
            </a:r>
          </a:p>
        </p:txBody>
      </p:sp>
      <p:sp>
        <p:nvSpPr>
          <p:cNvPr id="65" name="TextBox 53">
            <a:extLst>
              <a:ext uri="{FF2B5EF4-FFF2-40B4-BE49-F238E27FC236}">
                <a16:creationId xmlns:a16="http://schemas.microsoft.com/office/drawing/2014/main" id="{B841CF53-5751-731A-099F-DA29448166FD}"/>
              </a:ext>
            </a:extLst>
          </p:cNvPr>
          <p:cNvSpPr txBox="1"/>
          <p:nvPr/>
        </p:nvSpPr>
        <p:spPr>
          <a:xfrm>
            <a:off x="756000" y="-152400"/>
            <a:ext cx="7276738" cy="1981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000" dirty="0">
                <a:solidFill>
                  <a:srgbClr val="B6732D"/>
                </a:solidFill>
                <a:latin typeface="Alex Brush"/>
                <a:ea typeface="Alex Brush"/>
                <a:cs typeface="Alex Brush"/>
                <a:sym typeface="Alex Brush"/>
              </a:rPr>
              <a:t>Top </a:t>
            </a:r>
          </a:p>
          <a:p>
            <a:pPr algn="ctr">
              <a:lnSpc>
                <a:spcPts val="3750"/>
              </a:lnSpc>
            </a:pPr>
            <a:r>
              <a:rPr lang="en-US" sz="7000" dirty="0">
                <a:solidFill>
                  <a:srgbClr val="B6732D"/>
                </a:solidFill>
                <a:latin typeface="Alex Brush"/>
                <a:ea typeface="Alex Brush"/>
                <a:cs typeface="Alex Brush"/>
                <a:sym typeface="Alex Brush"/>
              </a:rPr>
              <a:t>Presteerders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A5A66BE-100E-87DE-AE14-EEF328A29F50}"/>
              </a:ext>
            </a:extLst>
          </p:cNvPr>
          <p:cNvSpPr txBox="1"/>
          <p:nvPr/>
        </p:nvSpPr>
        <p:spPr>
          <a:xfrm>
            <a:off x="2094960" y="2548591"/>
            <a:ext cx="4749914" cy="655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Formula"/>
                <a:ea typeface="Formula"/>
                <a:cs typeface="Formula"/>
                <a:sym typeface="Formula"/>
              </a:rPr>
              <a:t>KWARTAAL 4 - 2025</a:t>
            </a:r>
            <a:endParaRPr lang="en-US" sz="3999" dirty="0">
              <a:solidFill>
                <a:srgbClr val="000000"/>
              </a:solidFill>
              <a:latin typeface="Formula"/>
              <a:ea typeface="Formula"/>
              <a:cs typeface="Formula"/>
              <a:sym typeface="Formul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81A329-3D11-986E-49CF-18852ECBA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1581AC3-E993-3208-0E08-05B9366001DA}"/>
              </a:ext>
            </a:extLst>
          </p:cNvPr>
          <p:cNvSpPr/>
          <p:nvPr/>
        </p:nvSpPr>
        <p:spPr>
          <a:xfrm>
            <a:off x="-37799" y="-26254"/>
            <a:ext cx="7594300" cy="10719653"/>
          </a:xfrm>
          <a:custGeom>
            <a:avLst/>
            <a:gdLst/>
            <a:ahLst/>
            <a:cxnLst/>
            <a:rect l="l" t="t" r="r" b="b"/>
            <a:pathLst>
              <a:path w="11375789" h="12156364">
                <a:moveTo>
                  <a:pt x="0" y="0"/>
                </a:moveTo>
                <a:lnTo>
                  <a:pt x="11375789" y="0"/>
                </a:lnTo>
                <a:lnTo>
                  <a:pt x="11375789" y="12156364"/>
                </a:lnTo>
                <a:lnTo>
                  <a:pt x="0" y="121563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4988" r="-44988"/>
            </a:stretch>
          </a:blipFill>
        </p:spPr>
        <p:txBody>
          <a:bodyPr/>
          <a:lstStyle/>
          <a:p>
            <a:endParaRPr lang="en-ZA" dirty="0"/>
          </a:p>
        </p:txBody>
      </p:sp>
      <p:sp>
        <p:nvSpPr>
          <p:cNvPr id="38" name="Freeform 38">
            <a:extLst>
              <a:ext uri="{FF2B5EF4-FFF2-40B4-BE49-F238E27FC236}">
                <a16:creationId xmlns:a16="http://schemas.microsoft.com/office/drawing/2014/main" id="{6E549294-D1CA-B1A3-F839-77A0FD8FF32C}"/>
              </a:ext>
            </a:extLst>
          </p:cNvPr>
          <p:cNvSpPr/>
          <p:nvPr/>
        </p:nvSpPr>
        <p:spPr>
          <a:xfrm rot="-5400000">
            <a:off x="6604413" y="9732424"/>
            <a:ext cx="1643578" cy="562925"/>
          </a:xfrm>
          <a:custGeom>
            <a:avLst/>
            <a:gdLst/>
            <a:ahLst/>
            <a:cxnLst/>
            <a:rect l="l" t="t" r="r" b="b"/>
            <a:pathLst>
              <a:path w="1643578" h="562925">
                <a:moveTo>
                  <a:pt x="0" y="0"/>
                </a:moveTo>
                <a:lnTo>
                  <a:pt x="1643578" y="0"/>
                </a:lnTo>
                <a:lnTo>
                  <a:pt x="1643578" y="562926"/>
                </a:lnTo>
                <a:lnTo>
                  <a:pt x="0" y="5629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F9D307C-2EFB-98EA-CCDC-097237B1CCD1}"/>
              </a:ext>
            </a:extLst>
          </p:cNvPr>
          <p:cNvGrpSpPr/>
          <p:nvPr/>
        </p:nvGrpSpPr>
        <p:grpSpPr>
          <a:xfrm>
            <a:off x="-37800" y="-1"/>
            <a:ext cx="8178460" cy="10693401"/>
            <a:chOff x="-37800" y="-1"/>
            <a:chExt cx="8178460" cy="10693401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190B354-E794-07CF-27AD-05A0BA213B72}"/>
                </a:ext>
              </a:extLst>
            </p:cNvPr>
            <p:cNvSpPr/>
            <p:nvPr/>
          </p:nvSpPr>
          <p:spPr>
            <a:xfrm rot="5400000">
              <a:off x="-4036332" y="3998531"/>
              <a:ext cx="10693401" cy="2696337"/>
            </a:xfrm>
            <a:custGeom>
              <a:avLst/>
              <a:gdLst/>
              <a:ahLst/>
              <a:cxnLst/>
              <a:rect l="l" t="t" r="r" b="b"/>
              <a:pathLst>
                <a:path w="10271762" h="2696337">
                  <a:moveTo>
                    <a:pt x="0" y="0"/>
                  </a:moveTo>
                  <a:lnTo>
                    <a:pt x="10271761" y="0"/>
                  </a:lnTo>
                  <a:lnTo>
                    <a:pt x="10271761" y="2696337"/>
                  </a:lnTo>
                  <a:lnTo>
                    <a:pt x="0" y="26963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384C3579-6609-382C-8441-2F3ACA924902}"/>
                </a:ext>
              </a:extLst>
            </p:cNvPr>
            <p:cNvSpPr/>
            <p:nvPr/>
          </p:nvSpPr>
          <p:spPr>
            <a:xfrm>
              <a:off x="1073157" y="3243674"/>
              <a:ext cx="2311249" cy="2710205"/>
            </a:xfrm>
            <a:custGeom>
              <a:avLst/>
              <a:gdLst/>
              <a:ahLst/>
              <a:cxnLst/>
              <a:rect l="l" t="t" r="r" b="b"/>
              <a:pathLst>
                <a:path w="2311249" h="2710205">
                  <a:moveTo>
                    <a:pt x="0" y="0"/>
                  </a:moveTo>
                  <a:lnTo>
                    <a:pt x="2311248" y="0"/>
                  </a:lnTo>
                  <a:lnTo>
                    <a:pt x="2311248" y="2710205"/>
                  </a:lnTo>
                  <a:lnTo>
                    <a:pt x="0" y="27102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5828"/>
              </a:stretch>
            </a:blipFill>
          </p:spPr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F1E7E08F-61F7-D37C-391F-23DE2BBC89E5}"/>
                </a:ext>
              </a:extLst>
            </p:cNvPr>
            <p:cNvSpPr/>
            <p:nvPr/>
          </p:nvSpPr>
          <p:spPr>
            <a:xfrm>
              <a:off x="1148665" y="6051929"/>
              <a:ext cx="2235741" cy="2710205"/>
            </a:xfrm>
            <a:custGeom>
              <a:avLst/>
              <a:gdLst/>
              <a:ahLst/>
              <a:cxnLst/>
              <a:rect l="l" t="t" r="r" b="b"/>
              <a:pathLst>
                <a:path w="2235741" h="2710205">
                  <a:moveTo>
                    <a:pt x="0" y="0"/>
                  </a:moveTo>
                  <a:lnTo>
                    <a:pt x="2235740" y="0"/>
                  </a:lnTo>
                  <a:lnTo>
                    <a:pt x="2235740" y="2710204"/>
                  </a:lnTo>
                  <a:lnTo>
                    <a:pt x="0" y="27102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9402"/>
              </a:stretch>
            </a:blipFill>
          </p:spPr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14046DB5-C6EB-623F-8484-AD03B38197A4}"/>
                </a:ext>
              </a:extLst>
            </p:cNvPr>
            <p:cNvSpPr/>
            <p:nvPr/>
          </p:nvSpPr>
          <p:spPr>
            <a:xfrm>
              <a:off x="1073157" y="8774026"/>
              <a:ext cx="2311249" cy="1396023"/>
            </a:xfrm>
            <a:custGeom>
              <a:avLst/>
              <a:gdLst/>
              <a:ahLst/>
              <a:cxnLst/>
              <a:rect l="l" t="t" r="r" b="b"/>
              <a:pathLst>
                <a:path w="2311249" h="1396023">
                  <a:moveTo>
                    <a:pt x="0" y="0"/>
                  </a:moveTo>
                  <a:lnTo>
                    <a:pt x="2311248" y="0"/>
                  </a:lnTo>
                  <a:lnTo>
                    <a:pt x="2311248" y="1396023"/>
                  </a:lnTo>
                  <a:lnTo>
                    <a:pt x="0" y="13960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5828" t="-94137"/>
              </a:stretch>
            </a:blipFill>
          </p:spPr>
        </p:sp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0FB1CBD5-0BC1-7C6E-3826-991D7691994E}"/>
                </a:ext>
              </a:extLst>
            </p:cNvPr>
            <p:cNvGrpSpPr/>
            <p:nvPr/>
          </p:nvGrpSpPr>
          <p:grpSpPr>
            <a:xfrm>
              <a:off x="2741416" y="3243674"/>
              <a:ext cx="3880139" cy="614029"/>
              <a:chOff x="0" y="0"/>
              <a:chExt cx="2577654" cy="407912"/>
            </a:xfrm>
          </p:grpSpPr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81867BED-3F1C-12B5-7231-FE271B5FFDB1}"/>
                  </a:ext>
                </a:extLst>
              </p:cNvPr>
              <p:cNvSpPr/>
              <p:nvPr/>
            </p:nvSpPr>
            <p:spPr>
              <a:xfrm>
                <a:off x="0" y="0"/>
                <a:ext cx="2577654" cy="407912"/>
              </a:xfrm>
              <a:custGeom>
                <a:avLst/>
                <a:gdLst/>
                <a:ahLst/>
                <a:cxnLst/>
                <a:rect l="l" t="t" r="r" b="b"/>
                <a:pathLst>
                  <a:path w="2577654" h="407912">
                    <a:moveTo>
                      <a:pt x="2374454" y="0"/>
                    </a:moveTo>
                    <a:cubicBezTo>
                      <a:pt x="2486678" y="0"/>
                      <a:pt x="2577654" y="91314"/>
                      <a:pt x="2577654" y="203956"/>
                    </a:cubicBezTo>
                    <a:cubicBezTo>
                      <a:pt x="2577654" y="316598"/>
                      <a:pt x="2486678" y="407912"/>
                      <a:pt x="2374454" y="407912"/>
                    </a:cubicBezTo>
                    <a:lnTo>
                      <a:pt x="203200" y="407912"/>
                    </a:lnTo>
                    <a:cubicBezTo>
                      <a:pt x="90976" y="407912"/>
                      <a:pt x="0" y="316598"/>
                      <a:pt x="0" y="203956"/>
                    </a:cubicBezTo>
                    <a:cubicBezTo>
                      <a:pt x="0" y="91314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1C1C1"/>
              </a:solidFill>
            </p:spPr>
          </p:sp>
          <p:sp>
            <p:nvSpPr>
              <p:cNvPr id="9" name="TextBox 9">
                <a:extLst>
                  <a:ext uri="{FF2B5EF4-FFF2-40B4-BE49-F238E27FC236}">
                    <a16:creationId xmlns:a16="http://schemas.microsoft.com/office/drawing/2014/main" id="{AB8C161B-4755-552B-2B8D-964753C79726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577654" cy="4555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3B11CE43-C354-2A20-2F24-808875F0DECA}"/>
                </a:ext>
              </a:extLst>
            </p:cNvPr>
            <p:cNvGrpSpPr/>
            <p:nvPr/>
          </p:nvGrpSpPr>
          <p:grpSpPr>
            <a:xfrm>
              <a:off x="2741416" y="3870517"/>
              <a:ext cx="3996408" cy="685719"/>
              <a:chOff x="0" y="-47625"/>
              <a:chExt cx="2654894" cy="455537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D299B99C-E7A1-C6DD-8F53-92D05E573DC4}"/>
                  </a:ext>
                </a:extLst>
              </p:cNvPr>
              <p:cNvSpPr/>
              <p:nvPr/>
            </p:nvSpPr>
            <p:spPr>
              <a:xfrm>
                <a:off x="77240" y="-9086"/>
                <a:ext cx="2577654" cy="407912"/>
              </a:xfrm>
              <a:custGeom>
                <a:avLst/>
                <a:gdLst/>
                <a:ahLst/>
                <a:cxnLst/>
                <a:rect l="l" t="t" r="r" b="b"/>
                <a:pathLst>
                  <a:path w="2577654" h="407912">
                    <a:moveTo>
                      <a:pt x="2374454" y="0"/>
                    </a:moveTo>
                    <a:cubicBezTo>
                      <a:pt x="2486678" y="0"/>
                      <a:pt x="2577654" y="91314"/>
                      <a:pt x="2577654" y="203956"/>
                    </a:cubicBezTo>
                    <a:cubicBezTo>
                      <a:pt x="2577654" y="316598"/>
                      <a:pt x="2486678" y="407912"/>
                      <a:pt x="2374454" y="407912"/>
                    </a:cubicBezTo>
                    <a:lnTo>
                      <a:pt x="203200" y="407912"/>
                    </a:lnTo>
                    <a:cubicBezTo>
                      <a:pt x="90976" y="407912"/>
                      <a:pt x="0" y="316598"/>
                      <a:pt x="0" y="203956"/>
                    </a:cubicBezTo>
                    <a:cubicBezTo>
                      <a:pt x="0" y="91314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1C1C1"/>
              </a:solidFill>
            </p:spPr>
          </p:sp>
          <p:sp>
            <p:nvSpPr>
              <p:cNvPr id="12" name="TextBox 12">
                <a:extLst>
                  <a:ext uri="{FF2B5EF4-FFF2-40B4-BE49-F238E27FC236}">
                    <a16:creationId xmlns:a16="http://schemas.microsoft.com/office/drawing/2014/main" id="{D4B3A01F-7361-5336-8871-A415D8C4BC7F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577654" cy="4555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13" name="Group 13">
              <a:extLst>
                <a:ext uri="{FF2B5EF4-FFF2-40B4-BE49-F238E27FC236}">
                  <a16:creationId xmlns:a16="http://schemas.microsoft.com/office/drawing/2014/main" id="{40093B5E-BDDB-3DB0-48BC-CBF01E108A3B}"/>
                </a:ext>
              </a:extLst>
            </p:cNvPr>
            <p:cNvGrpSpPr/>
            <p:nvPr/>
          </p:nvGrpSpPr>
          <p:grpSpPr>
            <a:xfrm>
              <a:off x="2741416" y="4647828"/>
              <a:ext cx="3880139" cy="607816"/>
              <a:chOff x="0" y="0"/>
              <a:chExt cx="2577654" cy="403784"/>
            </a:xfrm>
          </p:grpSpPr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20BAFD92-93B7-429C-45BB-D9ACC19B7D42}"/>
                  </a:ext>
                </a:extLst>
              </p:cNvPr>
              <p:cNvSpPr/>
              <p:nvPr/>
            </p:nvSpPr>
            <p:spPr>
              <a:xfrm>
                <a:off x="0" y="0"/>
                <a:ext cx="2577654" cy="403784"/>
              </a:xfrm>
              <a:custGeom>
                <a:avLst/>
                <a:gdLst/>
                <a:ahLst/>
                <a:cxnLst/>
                <a:rect l="l" t="t" r="r" b="b"/>
                <a:pathLst>
                  <a:path w="2577654" h="403784">
                    <a:moveTo>
                      <a:pt x="2374454" y="0"/>
                    </a:moveTo>
                    <a:cubicBezTo>
                      <a:pt x="2486678" y="0"/>
                      <a:pt x="2577654" y="90390"/>
                      <a:pt x="2577654" y="201892"/>
                    </a:cubicBezTo>
                    <a:cubicBezTo>
                      <a:pt x="2577654" y="313394"/>
                      <a:pt x="2486678" y="403784"/>
                      <a:pt x="2374454" y="403784"/>
                    </a:cubicBezTo>
                    <a:lnTo>
                      <a:pt x="203200" y="403784"/>
                    </a:lnTo>
                    <a:cubicBezTo>
                      <a:pt x="90976" y="403784"/>
                      <a:pt x="0" y="313394"/>
                      <a:pt x="0" y="201892"/>
                    </a:cubicBezTo>
                    <a:cubicBezTo>
                      <a:pt x="0" y="90390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1C1C1"/>
              </a:solidFill>
            </p:spPr>
          </p:sp>
          <p:sp>
            <p:nvSpPr>
              <p:cNvPr id="15" name="TextBox 15">
                <a:extLst>
                  <a:ext uri="{FF2B5EF4-FFF2-40B4-BE49-F238E27FC236}">
                    <a16:creationId xmlns:a16="http://schemas.microsoft.com/office/drawing/2014/main" id="{B9D3457F-1183-BDD2-D8C5-5EA891F00469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577654" cy="4514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16" name="Group 16">
              <a:extLst>
                <a:ext uri="{FF2B5EF4-FFF2-40B4-BE49-F238E27FC236}">
                  <a16:creationId xmlns:a16="http://schemas.microsoft.com/office/drawing/2014/main" id="{BE7CC00B-CF7D-B436-9246-08852C73BEFB}"/>
                </a:ext>
              </a:extLst>
            </p:cNvPr>
            <p:cNvGrpSpPr/>
            <p:nvPr/>
          </p:nvGrpSpPr>
          <p:grpSpPr>
            <a:xfrm>
              <a:off x="2708614" y="5274975"/>
              <a:ext cx="3912941" cy="679541"/>
              <a:chOff x="-21791" y="-47625"/>
              <a:chExt cx="2599445" cy="451432"/>
            </a:xfrm>
          </p:grpSpPr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6596B16F-1318-A11A-44ED-D6283AD1F727}"/>
                  </a:ext>
                </a:extLst>
              </p:cNvPr>
              <p:cNvSpPr/>
              <p:nvPr/>
            </p:nvSpPr>
            <p:spPr>
              <a:xfrm>
                <a:off x="-21791" y="23"/>
                <a:ext cx="2577654" cy="403784"/>
              </a:xfrm>
              <a:custGeom>
                <a:avLst/>
                <a:gdLst/>
                <a:ahLst/>
                <a:cxnLst/>
                <a:rect l="l" t="t" r="r" b="b"/>
                <a:pathLst>
                  <a:path w="2577654" h="403784">
                    <a:moveTo>
                      <a:pt x="2374454" y="0"/>
                    </a:moveTo>
                    <a:cubicBezTo>
                      <a:pt x="2486678" y="0"/>
                      <a:pt x="2577654" y="90390"/>
                      <a:pt x="2577654" y="201892"/>
                    </a:cubicBezTo>
                    <a:cubicBezTo>
                      <a:pt x="2577654" y="313394"/>
                      <a:pt x="2486678" y="403784"/>
                      <a:pt x="2374454" y="403784"/>
                    </a:cubicBezTo>
                    <a:lnTo>
                      <a:pt x="203200" y="403784"/>
                    </a:lnTo>
                    <a:cubicBezTo>
                      <a:pt x="90976" y="403784"/>
                      <a:pt x="0" y="313394"/>
                      <a:pt x="0" y="201892"/>
                    </a:cubicBezTo>
                    <a:cubicBezTo>
                      <a:pt x="0" y="90390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1C1C1"/>
              </a:solidFill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18" name="TextBox 18">
                <a:extLst>
                  <a:ext uri="{FF2B5EF4-FFF2-40B4-BE49-F238E27FC236}">
                    <a16:creationId xmlns:a16="http://schemas.microsoft.com/office/drawing/2014/main" id="{2D8C776C-91D1-F603-54F6-27EB3B9A39E1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577654" cy="4514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19" name="Group 19">
              <a:extLst>
                <a:ext uri="{FF2B5EF4-FFF2-40B4-BE49-F238E27FC236}">
                  <a16:creationId xmlns:a16="http://schemas.microsoft.com/office/drawing/2014/main" id="{5FAB5E2B-31DD-B701-6B75-D0DC38244BA2}"/>
                </a:ext>
              </a:extLst>
            </p:cNvPr>
            <p:cNvGrpSpPr/>
            <p:nvPr/>
          </p:nvGrpSpPr>
          <p:grpSpPr>
            <a:xfrm>
              <a:off x="2741416" y="6051929"/>
              <a:ext cx="3880139" cy="607816"/>
              <a:chOff x="0" y="0"/>
              <a:chExt cx="2577654" cy="403784"/>
            </a:xfrm>
          </p:grpSpPr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5B98EAEC-925B-C828-1BE9-220505D01B64}"/>
                  </a:ext>
                </a:extLst>
              </p:cNvPr>
              <p:cNvSpPr/>
              <p:nvPr/>
            </p:nvSpPr>
            <p:spPr>
              <a:xfrm>
                <a:off x="0" y="0"/>
                <a:ext cx="2577654" cy="403784"/>
              </a:xfrm>
              <a:custGeom>
                <a:avLst/>
                <a:gdLst/>
                <a:ahLst/>
                <a:cxnLst/>
                <a:rect l="l" t="t" r="r" b="b"/>
                <a:pathLst>
                  <a:path w="2577654" h="403784">
                    <a:moveTo>
                      <a:pt x="2374454" y="0"/>
                    </a:moveTo>
                    <a:cubicBezTo>
                      <a:pt x="2486678" y="0"/>
                      <a:pt x="2577654" y="90390"/>
                      <a:pt x="2577654" y="201892"/>
                    </a:cubicBezTo>
                    <a:cubicBezTo>
                      <a:pt x="2577654" y="313394"/>
                      <a:pt x="2486678" y="403784"/>
                      <a:pt x="2374454" y="403784"/>
                    </a:cubicBezTo>
                    <a:lnTo>
                      <a:pt x="203200" y="403784"/>
                    </a:lnTo>
                    <a:cubicBezTo>
                      <a:pt x="90976" y="403784"/>
                      <a:pt x="0" y="313394"/>
                      <a:pt x="0" y="201892"/>
                    </a:cubicBezTo>
                    <a:cubicBezTo>
                      <a:pt x="0" y="90390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1C1C1"/>
              </a:solidFill>
            </p:spPr>
          </p:sp>
          <p:sp>
            <p:nvSpPr>
              <p:cNvPr id="21" name="TextBox 21">
                <a:extLst>
                  <a:ext uri="{FF2B5EF4-FFF2-40B4-BE49-F238E27FC236}">
                    <a16:creationId xmlns:a16="http://schemas.microsoft.com/office/drawing/2014/main" id="{32BA29DF-FD98-2B2D-0C8A-5F0F9CF0DF80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577654" cy="4514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2" name="Group 22">
              <a:extLst>
                <a:ext uri="{FF2B5EF4-FFF2-40B4-BE49-F238E27FC236}">
                  <a16:creationId xmlns:a16="http://schemas.microsoft.com/office/drawing/2014/main" id="{23EE0A16-33F8-C149-E588-317CE6E98A92}"/>
                </a:ext>
              </a:extLst>
            </p:cNvPr>
            <p:cNvGrpSpPr/>
            <p:nvPr/>
          </p:nvGrpSpPr>
          <p:grpSpPr>
            <a:xfrm>
              <a:off x="2741416" y="6756227"/>
              <a:ext cx="3880139" cy="607816"/>
              <a:chOff x="0" y="0"/>
              <a:chExt cx="2577654" cy="403784"/>
            </a:xfrm>
          </p:grpSpPr>
          <p:sp>
            <p:nvSpPr>
              <p:cNvPr id="23" name="Freeform 23">
                <a:extLst>
                  <a:ext uri="{FF2B5EF4-FFF2-40B4-BE49-F238E27FC236}">
                    <a16:creationId xmlns:a16="http://schemas.microsoft.com/office/drawing/2014/main" id="{FD465A0A-C8F5-1779-6F4B-AA3EC6DEB4A7}"/>
                  </a:ext>
                </a:extLst>
              </p:cNvPr>
              <p:cNvSpPr/>
              <p:nvPr/>
            </p:nvSpPr>
            <p:spPr>
              <a:xfrm>
                <a:off x="0" y="0"/>
                <a:ext cx="2577654" cy="403784"/>
              </a:xfrm>
              <a:custGeom>
                <a:avLst/>
                <a:gdLst/>
                <a:ahLst/>
                <a:cxnLst/>
                <a:rect l="l" t="t" r="r" b="b"/>
                <a:pathLst>
                  <a:path w="2577654" h="403784">
                    <a:moveTo>
                      <a:pt x="2374454" y="0"/>
                    </a:moveTo>
                    <a:cubicBezTo>
                      <a:pt x="2486678" y="0"/>
                      <a:pt x="2577654" y="90390"/>
                      <a:pt x="2577654" y="201892"/>
                    </a:cubicBezTo>
                    <a:cubicBezTo>
                      <a:pt x="2577654" y="313394"/>
                      <a:pt x="2486678" y="403784"/>
                      <a:pt x="2374454" y="403784"/>
                    </a:cubicBezTo>
                    <a:lnTo>
                      <a:pt x="203200" y="403784"/>
                    </a:lnTo>
                    <a:cubicBezTo>
                      <a:pt x="90976" y="403784"/>
                      <a:pt x="0" y="313394"/>
                      <a:pt x="0" y="201892"/>
                    </a:cubicBezTo>
                    <a:cubicBezTo>
                      <a:pt x="0" y="90390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1C1C1"/>
              </a:solidFill>
            </p:spPr>
          </p:sp>
          <p:sp>
            <p:nvSpPr>
              <p:cNvPr id="24" name="TextBox 24">
                <a:extLst>
                  <a:ext uri="{FF2B5EF4-FFF2-40B4-BE49-F238E27FC236}">
                    <a16:creationId xmlns:a16="http://schemas.microsoft.com/office/drawing/2014/main" id="{45B02C04-05D3-1F93-843D-E9354A1246B2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577654" cy="4514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5" name="Group 25">
              <a:extLst>
                <a:ext uri="{FF2B5EF4-FFF2-40B4-BE49-F238E27FC236}">
                  <a16:creationId xmlns:a16="http://schemas.microsoft.com/office/drawing/2014/main" id="{B91C65E7-648C-9040-6498-EF63B39881B3}"/>
                </a:ext>
              </a:extLst>
            </p:cNvPr>
            <p:cNvGrpSpPr/>
            <p:nvPr/>
          </p:nvGrpSpPr>
          <p:grpSpPr>
            <a:xfrm>
              <a:off x="2741416" y="7455064"/>
              <a:ext cx="3880139" cy="607816"/>
              <a:chOff x="0" y="0"/>
              <a:chExt cx="2577654" cy="403784"/>
            </a:xfrm>
          </p:grpSpPr>
          <p:sp>
            <p:nvSpPr>
              <p:cNvPr id="26" name="Freeform 26">
                <a:extLst>
                  <a:ext uri="{FF2B5EF4-FFF2-40B4-BE49-F238E27FC236}">
                    <a16:creationId xmlns:a16="http://schemas.microsoft.com/office/drawing/2014/main" id="{147F935F-E657-DD10-0E5D-C4AA5BD99E0C}"/>
                  </a:ext>
                </a:extLst>
              </p:cNvPr>
              <p:cNvSpPr/>
              <p:nvPr/>
            </p:nvSpPr>
            <p:spPr>
              <a:xfrm>
                <a:off x="0" y="0"/>
                <a:ext cx="2577654" cy="403784"/>
              </a:xfrm>
              <a:custGeom>
                <a:avLst/>
                <a:gdLst/>
                <a:ahLst/>
                <a:cxnLst/>
                <a:rect l="l" t="t" r="r" b="b"/>
                <a:pathLst>
                  <a:path w="2577654" h="403784">
                    <a:moveTo>
                      <a:pt x="2374454" y="0"/>
                    </a:moveTo>
                    <a:cubicBezTo>
                      <a:pt x="2486678" y="0"/>
                      <a:pt x="2577654" y="90390"/>
                      <a:pt x="2577654" y="201892"/>
                    </a:cubicBezTo>
                    <a:cubicBezTo>
                      <a:pt x="2577654" y="313394"/>
                      <a:pt x="2486678" y="403784"/>
                      <a:pt x="2374454" y="403784"/>
                    </a:cubicBezTo>
                    <a:lnTo>
                      <a:pt x="203200" y="403784"/>
                    </a:lnTo>
                    <a:cubicBezTo>
                      <a:pt x="90976" y="403784"/>
                      <a:pt x="0" y="313394"/>
                      <a:pt x="0" y="201892"/>
                    </a:cubicBezTo>
                    <a:cubicBezTo>
                      <a:pt x="0" y="90390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1C1C1"/>
              </a:solidFill>
            </p:spPr>
          </p:sp>
          <p:sp>
            <p:nvSpPr>
              <p:cNvPr id="27" name="TextBox 27">
                <a:extLst>
                  <a:ext uri="{FF2B5EF4-FFF2-40B4-BE49-F238E27FC236}">
                    <a16:creationId xmlns:a16="http://schemas.microsoft.com/office/drawing/2014/main" id="{18EBEB7A-9A01-13B1-0F95-607DD959729C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577654" cy="4514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8" name="Group 28">
              <a:extLst>
                <a:ext uri="{FF2B5EF4-FFF2-40B4-BE49-F238E27FC236}">
                  <a16:creationId xmlns:a16="http://schemas.microsoft.com/office/drawing/2014/main" id="{5EB96253-243B-CCF5-1E35-F929C2F7186A}"/>
                </a:ext>
              </a:extLst>
            </p:cNvPr>
            <p:cNvGrpSpPr/>
            <p:nvPr/>
          </p:nvGrpSpPr>
          <p:grpSpPr>
            <a:xfrm>
              <a:off x="2741416" y="8153902"/>
              <a:ext cx="3880139" cy="607816"/>
              <a:chOff x="0" y="0"/>
              <a:chExt cx="2577654" cy="403784"/>
            </a:xfrm>
          </p:grpSpPr>
          <p:sp>
            <p:nvSpPr>
              <p:cNvPr id="29" name="Freeform 29">
                <a:extLst>
                  <a:ext uri="{FF2B5EF4-FFF2-40B4-BE49-F238E27FC236}">
                    <a16:creationId xmlns:a16="http://schemas.microsoft.com/office/drawing/2014/main" id="{E703D95B-9B69-0853-8421-F07BBE957747}"/>
                  </a:ext>
                </a:extLst>
              </p:cNvPr>
              <p:cNvSpPr/>
              <p:nvPr/>
            </p:nvSpPr>
            <p:spPr>
              <a:xfrm>
                <a:off x="0" y="0"/>
                <a:ext cx="2577654" cy="403784"/>
              </a:xfrm>
              <a:custGeom>
                <a:avLst/>
                <a:gdLst/>
                <a:ahLst/>
                <a:cxnLst/>
                <a:rect l="l" t="t" r="r" b="b"/>
                <a:pathLst>
                  <a:path w="2577654" h="403784">
                    <a:moveTo>
                      <a:pt x="2374454" y="0"/>
                    </a:moveTo>
                    <a:cubicBezTo>
                      <a:pt x="2486678" y="0"/>
                      <a:pt x="2577654" y="90390"/>
                      <a:pt x="2577654" y="201892"/>
                    </a:cubicBezTo>
                    <a:cubicBezTo>
                      <a:pt x="2577654" y="313394"/>
                      <a:pt x="2486678" y="403784"/>
                      <a:pt x="2374454" y="403784"/>
                    </a:cubicBezTo>
                    <a:lnTo>
                      <a:pt x="203200" y="403784"/>
                    </a:lnTo>
                    <a:cubicBezTo>
                      <a:pt x="90976" y="403784"/>
                      <a:pt x="0" y="313394"/>
                      <a:pt x="0" y="201892"/>
                    </a:cubicBezTo>
                    <a:cubicBezTo>
                      <a:pt x="0" y="90390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1C1C1"/>
              </a:solidFill>
            </p:spPr>
          </p:sp>
          <p:sp>
            <p:nvSpPr>
              <p:cNvPr id="30" name="TextBox 30">
                <a:extLst>
                  <a:ext uri="{FF2B5EF4-FFF2-40B4-BE49-F238E27FC236}">
                    <a16:creationId xmlns:a16="http://schemas.microsoft.com/office/drawing/2014/main" id="{3947C0B3-78D2-05EC-94CC-C9379F3EB926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577654" cy="4514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31" name="Group 31">
              <a:extLst>
                <a:ext uri="{FF2B5EF4-FFF2-40B4-BE49-F238E27FC236}">
                  <a16:creationId xmlns:a16="http://schemas.microsoft.com/office/drawing/2014/main" id="{CA6907DB-3DD6-30B5-FC38-3E72BFE58492}"/>
                </a:ext>
              </a:extLst>
            </p:cNvPr>
            <p:cNvGrpSpPr/>
            <p:nvPr/>
          </p:nvGrpSpPr>
          <p:grpSpPr>
            <a:xfrm>
              <a:off x="2741416" y="8862257"/>
              <a:ext cx="3880139" cy="607816"/>
              <a:chOff x="0" y="0"/>
              <a:chExt cx="2577654" cy="403784"/>
            </a:xfrm>
          </p:grpSpPr>
          <p:sp>
            <p:nvSpPr>
              <p:cNvPr id="32" name="Freeform 32">
                <a:extLst>
                  <a:ext uri="{FF2B5EF4-FFF2-40B4-BE49-F238E27FC236}">
                    <a16:creationId xmlns:a16="http://schemas.microsoft.com/office/drawing/2014/main" id="{5BEFBDE5-9E64-3BA5-0564-D968FE179EA0}"/>
                  </a:ext>
                </a:extLst>
              </p:cNvPr>
              <p:cNvSpPr/>
              <p:nvPr/>
            </p:nvSpPr>
            <p:spPr>
              <a:xfrm>
                <a:off x="0" y="0"/>
                <a:ext cx="2577654" cy="403784"/>
              </a:xfrm>
              <a:custGeom>
                <a:avLst/>
                <a:gdLst/>
                <a:ahLst/>
                <a:cxnLst/>
                <a:rect l="l" t="t" r="r" b="b"/>
                <a:pathLst>
                  <a:path w="2577654" h="403784">
                    <a:moveTo>
                      <a:pt x="2374454" y="0"/>
                    </a:moveTo>
                    <a:cubicBezTo>
                      <a:pt x="2486678" y="0"/>
                      <a:pt x="2577654" y="90390"/>
                      <a:pt x="2577654" y="201892"/>
                    </a:cubicBezTo>
                    <a:cubicBezTo>
                      <a:pt x="2577654" y="313394"/>
                      <a:pt x="2486678" y="403784"/>
                      <a:pt x="2374454" y="403784"/>
                    </a:cubicBezTo>
                    <a:lnTo>
                      <a:pt x="203200" y="403784"/>
                    </a:lnTo>
                    <a:cubicBezTo>
                      <a:pt x="90976" y="403784"/>
                      <a:pt x="0" y="313394"/>
                      <a:pt x="0" y="201892"/>
                    </a:cubicBezTo>
                    <a:cubicBezTo>
                      <a:pt x="0" y="90390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1C1C1"/>
              </a:solidFill>
            </p:spPr>
          </p:sp>
          <p:sp>
            <p:nvSpPr>
              <p:cNvPr id="33" name="TextBox 33">
                <a:extLst>
                  <a:ext uri="{FF2B5EF4-FFF2-40B4-BE49-F238E27FC236}">
                    <a16:creationId xmlns:a16="http://schemas.microsoft.com/office/drawing/2014/main" id="{E928CC78-72BE-A150-D908-671A84408040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577654" cy="4514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34" name="Group 34">
              <a:extLst>
                <a:ext uri="{FF2B5EF4-FFF2-40B4-BE49-F238E27FC236}">
                  <a16:creationId xmlns:a16="http://schemas.microsoft.com/office/drawing/2014/main" id="{1CB2416F-9D68-A8FC-FAC7-67AFD3E7C140}"/>
                </a:ext>
              </a:extLst>
            </p:cNvPr>
            <p:cNvGrpSpPr/>
            <p:nvPr/>
          </p:nvGrpSpPr>
          <p:grpSpPr>
            <a:xfrm>
              <a:off x="2741416" y="9562233"/>
              <a:ext cx="3880139" cy="607816"/>
              <a:chOff x="0" y="0"/>
              <a:chExt cx="2577654" cy="403784"/>
            </a:xfrm>
          </p:grpSpPr>
          <p:sp>
            <p:nvSpPr>
              <p:cNvPr id="35" name="Freeform 35">
                <a:extLst>
                  <a:ext uri="{FF2B5EF4-FFF2-40B4-BE49-F238E27FC236}">
                    <a16:creationId xmlns:a16="http://schemas.microsoft.com/office/drawing/2014/main" id="{53C328B9-9AE0-DF83-3FBD-02C6D7614B02}"/>
                  </a:ext>
                </a:extLst>
              </p:cNvPr>
              <p:cNvSpPr/>
              <p:nvPr/>
            </p:nvSpPr>
            <p:spPr>
              <a:xfrm>
                <a:off x="0" y="0"/>
                <a:ext cx="2577654" cy="403784"/>
              </a:xfrm>
              <a:custGeom>
                <a:avLst/>
                <a:gdLst/>
                <a:ahLst/>
                <a:cxnLst/>
                <a:rect l="l" t="t" r="r" b="b"/>
                <a:pathLst>
                  <a:path w="2577654" h="403784">
                    <a:moveTo>
                      <a:pt x="2374454" y="0"/>
                    </a:moveTo>
                    <a:cubicBezTo>
                      <a:pt x="2486678" y="0"/>
                      <a:pt x="2577654" y="90390"/>
                      <a:pt x="2577654" y="201892"/>
                    </a:cubicBezTo>
                    <a:cubicBezTo>
                      <a:pt x="2577654" y="313394"/>
                      <a:pt x="2486678" y="403784"/>
                      <a:pt x="2374454" y="403784"/>
                    </a:cubicBezTo>
                    <a:lnTo>
                      <a:pt x="203200" y="403784"/>
                    </a:lnTo>
                    <a:cubicBezTo>
                      <a:pt x="90976" y="403784"/>
                      <a:pt x="0" y="313394"/>
                      <a:pt x="0" y="201892"/>
                    </a:cubicBezTo>
                    <a:cubicBezTo>
                      <a:pt x="0" y="90390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1C1C1"/>
              </a:solidFill>
            </p:spPr>
          </p:sp>
          <p:sp>
            <p:nvSpPr>
              <p:cNvPr id="36" name="TextBox 36">
                <a:extLst>
                  <a:ext uri="{FF2B5EF4-FFF2-40B4-BE49-F238E27FC236}">
                    <a16:creationId xmlns:a16="http://schemas.microsoft.com/office/drawing/2014/main" id="{9347B8F1-6280-86F9-D23F-88FE24D3D5CE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577654" cy="4514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sp>
          <p:nvSpPr>
            <p:cNvPr id="37" name="TextBox 37">
              <a:extLst>
                <a:ext uri="{FF2B5EF4-FFF2-40B4-BE49-F238E27FC236}">
                  <a16:creationId xmlns:a16="http://schemas.microsoft.com/office/drawing/2014/main" id="{8BC9C4A6-E05C-1570-7D50-5DA6B08268F4}"/>
                </a:ext>
              </a:extLst>
            </p:cNvPr>
            <p:cNvSpPr txBox="1"/>
            <p:nvPr/>
          </p:nvSpPr>
          <p:spPr>
            <a:xfrm>
              <a:off x="2029417" y="9693830"/>
              <a:ext cx="4592137" cy="333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75"/>
                </a:lnSpc>
                <a:spcBef>
                  <a:spcPct val="0"/>
                </a:spcBef>
              </a:pPr>
              <a:r>
                <a:rPr lang="en-US" sz="1911" b="1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Carlé Pieterse			87,84</a:t>
              </a:r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6AE8DD48-EEEC-E62C-7B88-704AD961C2AD}"/>
                </a:ext>
              </a:extLst>
            </p:cNvPr>
            <p:cNvSpPr/>
            <p:nvPr/>
          </p:nvSpPr>
          <p:spPr>
            <a:xfrm rot="-5400000" flipH="1" flipV="1">
              <a:off x="7037409" y="8998136"/>
              <a:ext cx="1643578" cy="562925"/>
            </a:xfrm>
            <a:custGeom>
              <a:avLst/>
              <a:gdLst/>
              <a:ahLst/>
              <a:cxnLst/>
              <a:rect l="l" t="t" r="r" b="b"/>
              <a:pathLst>
                <a:path w="1643578" h="562925">
                  <a:moveTo>
                    <a:pt x="1643578" y="562925"/>
                  </a:moveTo>
                  <a:lnTo>
                    <a:pt x="0" y="562925"/>
                  </a:lnTo>
                  <a:lnTo>
                    <a:pt x="0" y="0"/>
                  </a:lnTo>
                  <a:lnTo>
                    <a:pt x="1643578" y="0"/>
                  </a:lnTo>
                  <a:lnTo>
                    <a:pt x="1643578" y="562925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6E42C255-F3F9-ED82-3CEF-FFFE70F5F54E}"/>
                </a:ext>
              </a:extLst>
            </p:cNvPr>
            <p:cNvSpPr/>
            <p:nvPr/>
          </p:nvSpPr>
          <p:spPr>
            <a:xfrm rot="-5400000" flipH="1" flipV="1">
              <a:off x="6081228" y="9168510"/>
              <a:ext cx="1643578" cy="562925"/>
            </a:xfrm>
            <a:custGeom>
              <a:avLst/>
              <a:gdLst/>
              <a:ahLst/>
              <a:cxnLst/>
              <a:rect l="l" t="t" r="r" b="b"/>
              <a:pathLst>
                <a:path w="1643578" h="562925">
                  <a:moveTo>
                    <a:pt x="1643578" y="562925"/>
                  </a:moveTo>
                  <a:lnTo>
                    <a:pt x="0" y="562925"/>
                  </a:lnTo>
                  <a:lnTo>
                    <a:pt x="0" y="0"/>
                  </a:lnTo>
                  <a:lnTo>
                    <a:pt x="1643578" y="0"/>
                  </a:lnTo>
                  <a:lnTo>
                    <a:pt x="1643578" y="562925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0C10E055-404F-DED0-A402-00D2593748D3}"/>
                </a:ext>
              </a:extLst>
            </p:cNvPr>
            <p:cNvSpPr/>
            <p:nvPr/>
          </p:nvSpPr>
          <p:spPr>
            <a:xfrm>
              <a:off x="216683" y="305903"/>
              <a:ext cx="1302197" cy="1566705"/>
            </a:xfrm>
            <a:custGeom>
              <a:avLst/>
              <a:gdLst/>
              <a:ahLst/>
              <a:cxnLst/>
              <a:rect l="l" t="t" r="r" b="b"/>
              <a:pathLst>
                <a:path w="1302197" h="1566705">
                  <a:moveTo>
                    <a:pt x="0" y="0"/>
                  </a:moveTo>
                  <a:lnTo>
                    <a:pt x="1302197" y="0"/>
                  </a:lnTo>
                  <a:lnTo>
                    <a:pt x="1302197" y="1566705"/>
                  </a:lnTo>
                  <a:lnTo>
                    <a:pt x="0" y="15667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42" name="TextBox 42">
              <a:extLst>
                <a:ext uri="{FF2B5EF4-FFF2-40B4-BE49-F238E27FC236}">
                  <a16:creationId xmlns:a16="http://schemas.microsoft.com/office/drawing/2014/main" id="{2FED0944-82EC-B8D2-6D9E-186A5B2FB5D5}"/>
                </a:ext>
              </a:extLst>
            </p:cNvPr>
            <p:cNvSpPr txBox="1"/>
            <p:nvPr/>
          </p:nvSpPr>
          <p:spPr>
            <a:xfrm>
              <a:off x="1272305" y="3323584"/>
              <a:ext cx="493150" cy="494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13"/>
                </a:lnSpc>
                <a:spcBef>
                  <a:spcPct val="0"/>
                </a:spcBef>
              </a:pPr>
              <a:r>
                <a:rPr lang="en-US" sz="2866" b="1">
                  <a:solidFill>
                    <a:srgbClr val="000000"/>
                  </a:solidFill>
                  <a:latin typeface="Formula Bold"/>
                  <a:ea typeface="Formula Bold"/>
                  <a:cs typeface="Formula Bold"/>
                  <a:sym typeface="Formula Bold"/>
                </a:rPr>
                <a:t>01</a:t>
              </a:r>
            </a:p>
          </p:txBody>
        </p:sp>
        <p:sp>
          <p:nvSpPr>
            <p:cNvPr id="43" name="TextBox 43">
              <a:extLst>
                <a:ext uri="{FF2B5EF4-FFF2-40B4-BE49-F238E27FC236}">
                  <a16:creationId xmlns:a16="http://schemas.microsoft.com/office/drawing/2014/main" id="{DEE2CE8C-414B-5E35-F166-BE731863A151}"/>
                </a:ext>
              </a:extLst>
            </p:cNvPr>
            <p:cNvSpPr txBox="1"/>
            <p:nvPr/>
          </p:nvSpPr>
          <p:spPr>
            <a:xfrm>
              <a:off x="1272305" y="4031839"/>
              <a:ext cx="493150" cy="494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13"/>
                </a:lnSpc>
                <a:spcBef>
                  <a:spcPct val="0"/>
                </a:spcBef>
              </a:pPr>
              <a:r>
                <a:rPr lang="en-US" sz="2866" b="1">
                  <a:solidFill>
                    <a:srgbClr val="000000"/>
                  </a:solidFill>
                  <a:latin typeface="Formula Bold"/>
                  <a:ea typeface="Formula Bold"/>
                  <a:cs typeface="Formula Bold"/>
                  <a:sym typeface="Formula Bold"/>
                </a:rPr>
                <a:t>02</a:t>
              </a:r>
            </a:p>
          </p:txBody>
        </p:sp>
        <p:sp>
          <p:nvSpPr>
            <p:cNvPr id="44" name="TextBox 44">
              <a:extLst>
                <a:ext uri="{FF2B5EF4-FFF2-40B4-BE49-F238E27FC236}">
                  <a16:creationId xmlns:a16="http://schemas.microsoft.com/office/drawing/2014/main" id="{3AF9D0E6-954D-7548-F143-73C4BE045F28}"/>
                </a:ext>
              </a:extLst>
            </p:cNvPr>
            <p:cNvSpPr txBox="1"/>
            <p:nvPr/>
          </p:nvSpPr>
          <p:spPr>
            <a:xfrm>
              <a:off x="1272305" y="4722282"/>
              <a:ext cx="493150" cy="494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13"/>
                </a:lnSpc>
                <a:spcBef>
                  <a:spcPct val="0"/>
                </a:spcBef>
              </a:pPr>
              <a:r>
                <a:rPr lang="en-US" sz="2866" b="1">
                  <a:solidFill>
                    <a:srgbClr val="000000"/>
                  </a:solidFill>
                  <a:latin typeface="Formula Bold"/>
                  <a:ea typeface="Formula Bold"/>
                  <a:cs typeface="Formula Bold"/>
                  <a:sym typeface="Formula Bold"/>
                </a:rPr>
                <a:t>03</a:t>
              </a:r>
            </a:p>
          </p:txBody>
        </p:sp>
        <p:sp>
          <p:nvSpPr>
            <p:cNvPr id="45" name="TextBox 45">
              <a:extLst>
                <a:ext uri="{FF2B5EF4-FFF2-40B4-BE49-F238E27FC236}">
                  <a16:creationId xmlns:a16="http://schemas.microsoft.com/office/drawing/2014/main" id="{3426E2AC-061B-7D4F-D4E1-DB3C27D15B80}"/>
                </a:ext>
              </a:extLst>
            </p:cNvPr>
            <p:cNvSpPr txBox="1"/>
            <p:nvPr/>
          </p:nvSpPr>
          <p:spPr>
            <a:xfrm>
              <a:off x="1272305" y="5412724"/>
              <a:ext cx="493150" cy="494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13"/>
                </a:lnSpc>
                <a:spcBef>
                  <a:spcPct val="0"/>
                </a:spcBef>
              </a:pPr>
              <a:r>
                <a:rPr lang="en-US" sz="2866" b="1">
                  <a:solidFill>
                    <a:srgbClr val="000000"/>
                  </a:solidFill>
                  <a:latin typeface="Formula Bold"/>
                  <a:ea typeface="Formula Bold"/>
                  <a:cs typeface="Formula Bold"/>
                  <a:sym typeface="Formula Bold"/>
                </a:rPr>
                <a:t>04</a:t>
              </a:r>
            </a:p>
          </p:txBody>
        </p:sp>
        <p:sp>
          <p:nvSpPr>
            <p:cNvPr id="46" name="TextBox 46">
              <a:extLst>
                <a:ext uri="{FF2B5EF4-FFF2-40B4-BE49-F238E27FC236}">
                  <a16:creationId xmlns:a16="http://schemas.microsoft.com/office/drawing/2014/main" id="{F898750D-2184-FACB-E4E0-C94DDB311515}"/>
                </a:ext>
              </a:extLst>
            </p:cNvPr>
            <p:cNvSpPr txBox="1"/>
            <p:nvPr/>
          </p:nvSpPr>
          <p:spPr>
            <a:xfrm>
              <a:off x="1272305" y="6122877"/>
              <a:ext cx="493150" cy="494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13"/>
                </a:lnSpc>
                <a:spcBef>
                  <a:spcPct val="0"/>
                </a:spcBef>
              </a:pPr>
              <a:r>
                <a:rPr lang="en-US" sz="2866" b="1">
                  <a:solidFill>
                    <a:srgbClr val="000000"/>
                  </a:solidFill>
                  <a:latin typeface="Formula Bold"/>
                  <a:ea typeface="Formula Bold"/>
                  <a:cs typeface="Formula Bold"/>
                  <a:sym typeface="Formula Bold"/>
                </a:rPr>
                <a:t>05</a:t>
              </a:r>
            </a:p>
          </p:txBody>
        </p:sp>
        <p:sp>
          <p:nvSpPr>
            <p:cNvPr id="47" name="TextBox 47">
              <a:extLst>
                <a:ext uri="{FF2B5EF4-FFF2-40B4-BE49-F238E27FC236}">
                  <a16:creationId xmlns:a16="http://schemas.microsoft.com/office/drawing/2014/main" id="{4217EE0C-C6D3-CF80-A145-BD1279F9DB8D}"/>
                </a:ext>
              </a:extLst>
            </p:cNvPr>
            <p:cNvSpPr txBox="1"/>
            <p:nvPr/>
          </p:nvSpPr>
          <p:spPr>
            <a:xfrm>
              <a:off x="1272305" y="6833030"/>
              <a:ext cx="493150" cy="494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13"/>
                </a:lnSpc>
                <a:spcBef>
                  <a:spcPct val="0"/>
                </a:spcBef>
              </a:pPr>
              <a:r>
                <a:rPr lang="en-US" sz="2866" b="1">
                  <a:solidFill>
                    <a:srgbClr val="000000"/>
                  </a:solidFill>
                  <a:latin typeface="Formula Bold"/>
                  <a:ea typeface="Formula Bold"/>
                  <a:cs typeface="Formula Bold"/>
                  <a:sym typeface="Formula Bold"/>
                </a:rPr>
                <a:t>06</a:t>
              </a:r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33CCE7A5-00F6-5791-F13C-BF9A9C2C0BA8}"/>
                </a:ext>
              </a:extLst>
            </p:cNvPr>
            <p:cNvSpPr txBox="1"/>
            <p:nvPr/>
          </p:nvSpPr>
          <p:spPr>
            <a:xfrm>
              <a:off x="1272305" y="7532935"/>
              <a:ext cx="493150" cy="494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13"/>
                </a:lnSpc>
                <a:spcBef>
                  <a:spcPct val="0"/>
                </a:spcBef>
              </a:pPr>
              <a:r>
                <a:rPr lang="en-US" sz="2866" b="1">
                  <a:solidFill>
                    <a:srgbClr val="000000"/>
                  </a:solidFill>
                  <a:latin typeface="Formula Bold"/>
                  <a:ea typeface="Formula Bold"/>
                  <a:cs typeface="Formula Bold"/>
                  <a:sym typeface="Formula Bold"/>
                </a:rPr>
                <a:t>07</a:t>
              </a:r>
            </a:p>
          </p:txBody>
        </p:sp>
        <p:sp>
          <p:nvSpPr>
            <p:cNvPr id="49" name="TextBox 49">
              <a:extLst>
                <a:ext uri="{FF2B5EF4-FFF2-40B4-BE49-F238E27FC236}">
                  <a16:creationId xmlns:a16="http://schemas.microsoft.com/office/drawing/2014/main" id="{37298E9E-0850-68AB-3529-D6C011EE7AA3}"/>
                </a:ext>
              </a:extLst>
            </p:cNvPr>
            <p:cNvSpPr txBox="1"/>
            <p:nvPr/>
          </p:nvSpPr>
          <p:spPr>
            <a:xfrm>
              <a:off x="1272305" y="8232840"/>
              <a:ext cx="493150" cy="494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13"/>
                </a:lnSpc>
                <a:spcBef>
                  <a:spcPct val="0"/>
                </a:spcBef>
              </a:pPr>
              <a:r>
                <a:rPr lang="en-US" sz="2866" b="1">
                  <a:solidFill>
                    <a:srgbClr val="000000"/>
                  </a:solidFill>
                  <a:latin typeface="Formula Bold"/>
                  <a:ea typeface="Formula Bold"/>
                  <a:cs typeface="Formula Bold"/>
                  <a:sym typeface="Formula Bold"/>
                </a:rPr>
                <a:t>08</a:t>
              </a:r>
            </a:p>
          </p:txBody>
        </p:sp>
        <p:sp>
          <p:nvSpPr>
            <p:cNvPr id="50" name="TextBox 50">
              <a:extLst>
                <a:ext uri="{FF2B5EF4-FFF2-40B4-BE49-F238E27FC236}">
                  <a16:creationId xmlns:a16="http://schemas.microsoft.com/office/drawing/2014/main" id="{F296F3C3-8126-5C01-F595-ED06B65B945A}"/>
                </a:ext>
              </a:extLst>
            </p:cNvPr>
            <p:cNvSpPr txBox="1"/>
            <p:nvPr/>
          </p:nvSpPr>
          <p:spPr>
            <a:xfrm>
              <a:off x="1272305" y="8932362"/>
              <a:ext cx="493150" cy="494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13"/>
                </a:lnSpc>
                <a:spcBef>
                  <a:spcPct val="0"/>
                </a:spcBef>
              </a:pPr>
              <a:r>
                <a:rPr lang="en-US" sz="2866" b="1">
                  <a:solidFill>
                    <a:srgbClr val="000000"/>
                  </a:solidFill>
                  <a:latin typeface="Formula Bold"/>
                  <a:ea typeface="Formula Bold"/>
                  <a:cs typeface="Formula Bold"/>
                  <a:sym typeface="Formula Bold"/>
                </a:rPr>
                <a:t>09</a:t>
              </a:r>
            </a:p>
          </p:txBody>
        </p:sp>
        <p:sp>
          <p:nvSpPr>
            <p:cNvPr id="51" name="TextBox 51">
              <a:extLst>
                <a:ext uri="{FF2B5EF4-FFF2-40B4-BE49-F238E27FC236}">
                  <a16:creationId xmlns:a16="http://schemas.microsoft.com/office/drawing/2014/main" id="{3397AAB3-531C-7AAA-BEC8-5C9873755E16}"/>
                </a:ext>
              </a:extLst>
            </p:cNvPr>
            <p:cNvSpPr txBox="1"/>
            <p:nvPr/>
          </p:nvSpPr>
          <p:spPr>
            <a:xfrm>
              <a:off x="1272305" y="9634268"/>
              <a:ext cx="493150" cy="494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13"/>
                </a:lnSpc>
                <a:spcBef>
                  <a:spcPct val="0"/>
                </a:spcBef>
              </a:pPr>
              <a:r>
                <a:rPr lang="en-US" sz="2866" b="1">
                  <a:solidFill>
                    <a:srgbClr val="000000"/>
                  </a:solidFill>
                  <a:latin typeface="Formula Bold"/>
                  <a:ea typeface="Formula Bold"/>
                  <a:cs typeface="Formula Bold"/>
                  <a:sym typeface="Formula Bold"/>
                </a:rPr>
                <a:t>10</a:t>
              </a:r>
            </a:p>
          </p:txBody>
        </p:sp>
        <p:sp>
          <p:nvSpPr>
            <p:cNvPr id="54" name="TextBox 54">
              <a:extLst>
                <a:ext uri="{FF2B5EF4-FFF2-40B4-BE49-F238E27FC236}">
                  <a16:creationId xmlns:a16="http://schemas.microsoft.com/office/drawing/2014/main" id="{A733A0F2-DCD8-983F-DCF1-87E867B4D69F}"/>
                </a:ext>
              </a:extLst>
            </p:cNvPr>
            <p:cNvSpPr txBox="1"/>
            <p:nvPr/>
          </p:nvSpPr>
          <p:spPr>
            <a:xfrm>
              <a:off x="1952811" y="4026282"/>
              <a:ext cx="4592137" cy="333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75"/>
                </a:lnSpc>
                <a:spcBef>
                  <a:spcPct val="0"/>
                </a:spcBef>
              </a:pPr>
              <a:r>
                <a:rPr lang="en-US" sz="1911" b="1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Mia Viljoen 			93,63</a:t>
              </a:r>
              <a:endParaRPr lang="en-US" sz="1911" b="1" dirty="0">
                <a:solidFill>
                  <a:srgbClr val="000000"/>
                </a:solidFill>
                <a:latin typeface="HK Grotesk Pro Bold"/>
                <a:ea typeface="HK Grotesk Pro Bold"/>
                <a:cs typeface="HK Grotesk Pro Bold"/>
                <a:sym typeface="HK Grotesk Pro Bold"/>
              </a:endParaRPr>
            </a:p>
          </p:txBody>
        </p:sp>
        <p:sp>
          <p:nvSpPr>
            <p:cNvPr id="55" name="TextBox 55">
              <a:extLst>
                <a:ext uri="{FF2B5EF4-FFF2-40B4-BE49-F238E27FC236}">
                  <a16:creationId xmlns:a16="http://schemas.microsoft.com/office/drawing/2014/main" id="{53A1F55D-01E6-2063-7565-49FFC17AF4FD}"/>
                </a:ext>
              </a:extLst>
            </p:cNvPr>
            <p:cNvSpPr txBox="1"/>
            <p:nvPr/>
          </p:nvSpPr>
          <p:spPr>
            <a:xfrm>
              <a:off x="1942231" y="3381031"/>
              <a:ext cx="4592137" cy="333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75"/>
                </a:lnSpc>
                <a:spcBef>
                  <a:spcPct val="0"/>
                </a:spcBef>
              </a:pPr>
              <a:r>
                <a:rPr lang="en-US" sz="1911" b="1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Nimrie Beyleveld		93,74</a:t>
              </a:r>
            </a:p>
          </p:txBody>
        </p:sp>
        <p:sp>
          <p:nvSpPr>
            <p:cNvPr id="56" name="TextBox 56">
              <a:extLst>
                <a:ext uri="{FF2B5EF4-FFF2-40B4-BE49-F238E27FC236}">
                  <a16:creationId xmlns:a16="http://schemas.microsoft.com/office/drawing/2014/main" id="{4ABEDE96-6ED3-2B8A-60F7-A1596474B33D}"/>
                </a:ext>
              </a:extLst>
            </p:cNvPr>
            <p:cNvSpPr txBox="1"/>
            <p:nvPr/>
          </p:nvSpPr>
          <p:spPr>
            <a:xfrm>
              <a:off x="1915099" y="7560344"/>
              <a:ext cx="4592137" cy="333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75"/>
                </a:lnSpc>
                <a:spcBef>
                  <a:spcPct val="0"/>
                </a:spcBef>
              </a:pPr>
              <a:r>
                <a:rPr lang="en-US" sz="1911" b="1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Jamila Buff 			90,84</a:t>
              </a:r>
            </a:p>
          </p:txBody>
        </p:sp>
        <p:sp>
          <p:nvSpPr>
            <p:cNvPr id="57" name="TextBox 57">
              <a:extLst>
                <a:ext uri="{FF2B5EF4-FFF2-40B4-BE49-F238E27FC236}">
                  <a16:creationId xmlns:a16="http://schemas.microsoft.com/office/drawing/2014/main" id="{784593B9-D20C-09F8-D0D1-7C49FB4B44D0}"/>
                </a:ext>
              </a:extLst>
            </p:cNvPr>
            <p:cNvSpPr txBox="1"/>
            <p:nvPr/>
          </p:nvSpPr>
          <p:spPr>
            <a:xfrm>
              <a:off x="1942231" y="6865835"/>
              <a:ext cx="4592137" cy="333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75"/>
                </a:lnSpc>
                <a:spcBef>
                  <a:spcPct val="0"/>
                </a:spcBef>
              </a:pPr>
              <a:r>
                <a:rPr lang="en-US" sz="1911" b="1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Ziané Nel 			91,15</a:t>
              </a:r>
            </a:p>
          </p:txBody>
        </p:sp>
        <p:sp>
          <p:nvSpPr>
            <p:cNvPr id="58" name="TextBox 58">
              <a:extLst>
                <a:ext uri="{FF2B5EF4-FFF2-40B4-BE49-F238E27FC236}">
                  <a16:creationId xmlns:a16="http://schemas.microsoft.com/office/drawing/2014/main" id="{22554096-D7FF-E389-4EAB-BDAA58AFB91A}"/>
                </a:ext>
              </a:extLst>
            </p:cNvPr>
            <p:cNvSpPr txBox="1"/>
            <p:nvPr/>
          </p:nvSpPr>
          <p:spPr>
            <a:xfrm>
              <a:off x="1989152" y="5443971"/>
              <a:ext cx="4592137" cy="333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75"/>
                </a:lnSpc>
                <a:spcBef>
                  <a:spcPct val="0"/>
                </a:spcBef>
              </a:pPr>
              <a:r>
                <a:rPr lang="en-US" sz="1911" b="1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Liani Swanepoel 			91,50</a:t>
              </a:r>
            </a:p>
          </p:txBody>
        </p:sp>
        <p:sp>
          <p:nvSpPr>
            <p:cNvPr id="59" name="TextBox 59">
              <a:extLst>
                <a:ext uri="{FF2B5EF4-FFF2-40B4-BE49-F238E27FC236}">
                  <a16:creationId xmlns:a16="http://schemas.microsoft.com/office/drawing/2014/main" id="{436C79A5-B25E-E71D-2B09-EEC93C1225B8}"/>
                </a:ext>
              </a:extLst>
            </p:cNvPr>
            <p:cNvSpPr txBox="1"/>
            <p:nvPr/>
          </p:nvSpPr>
          <p:spPr>
            <a:xfrm>
              <a:off x="1989151" y="6226399"/>
              <a:ext cx="4592137" cy="333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75"/>
                </a:lnSpc>
                <a:spcBef>
                  <a:spcPct val="0"/>
                </a:spcBef>
              </a:pPr>
              <a:r>
                <a:rPr lang="en-US" sz="1911" b="1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Charney Badenhorst 		91,22</a:t>
              </a:r>
            </a:p>
          </p:txBody>
        </p:sp>
        <p:sp>
          <p:nvSpPr>
            <p:cNvPr id="60" name="TextBox 60">
              <a:extLst>
                <a:ext uri="{FF2B5EF4-FFF2-40B4-BE49-F238E27FC236}">
                  <a16:creationId xmlns:a16="http://schemas.microsoft.com/office/drawing/2014/main" id="{254ECB11-02D1-95F4-165B-C4C44DB1C42A}"/>
                </a:ext>
              </a:extLst>
            </p:cNvPr>
            <p:cNvSpPr txBox="1"/>
            <p:nvPr/>
          </p:nvSpPr>
          <p:spPr>
            <a:xfrm>
              <a:off x="1915099" y="8274778"/>
              <a:ext cx="4592137" cy="333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75"/>
                </a:lnSpc>
                <a:spcBef>
                  <a:spcPct val="0"/>
                </a:spcBef>
              </a:pPr>
              <a:r>
                <a:rPr lang="en-US" sz="1911" b="1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Isabel Vos              		 89,11</a:t>
              </a:r>
            </a:p>
          </p:txBody>
        </p:sp>
        <p:sp>
          <p:nvSpPr>
            <p:cNvPr id="61" name="TextBox 61">
              <a:extLst>
                <a:ext uri="{FF2B5EF4-FFF2-40B4-BE49-F238E27FC236}">
                  <a16:creationId xmlns:a16="http://schemas.microsoft.com/office/drawing/2014/main" id="{57E5E405-E747-EB9B-D905-B49025945FED}"/>
                </a:ext>
              </a:extLst>
            </p:cNvPr>
            <p:cNvSpPr txBox="1"/>
            <p:nvPr/>
          </p:nvSpPr>
          <p:spPr>
            <a:xfrm>
              <a:off x="1942231" y="4758096"/>
              <a:ext cx="4592137" cy="333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75"/>
                </a:lnSpc>
                <a:spcBef>
                  <a:spcPct val="0"/>
                </a:spcBef>
              </a:pPr>
              <a:r>
                <a:rPr lang="en-US" sz="1911" b="1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Helé Lottering 			92,59</a:t>
              </a:r>
            </a:p>
          </p:txBody>
        </p:sp>
        <p:sp>
          <p:nvSpPr>
            <p:cNvPr id="62" name="TextBox 62">
              <a:extLst>
                <a:ext uri="{FF2B5EF4-FFF2-40B4-BE49-F238E27FC236}">
                  <a16:creationId xmlns:a16="http://schemas.microsoft.com/office/drawing/2014/main" id="{5B7213DD-E765-176A-1A60-EF0984A91A5A}"/>
                </a:ext>
              </a:extLst>
            </p:cNvPr>
            <p:cNvSpPr txBox="1"/>
            <p:nvPr/>
          </p:nvSpPr>
          <p:spPr>
            <a:xfrm>
              <a:off x="2029417" y="8987996"/>
              <a:ext cx="4592137" cy="333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75"/>
                </a:lnSpc>
                <a:spcBef>
                  <a:spcPct val="0"/>
                </a:spcBef>
              </a:pPr>
              <a:r>
                <a:rPr lang="en-US" sz="1911" b="1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Lienka Beytell			88,24</a:t>
              </a:r>
            </a:p>
          </p:txBody>
        </p:sp>
      </p:grpSp>
      <p:sp>
        <p:nvSpPr>
          <p:cNvPr id="64" name="TextBox 52">
            <a:extLst>
              <a:ext uri="{FF2B5EF4-FFF2-40B4-BE49-F238E27FC236}">
                <a16:creationId xmlns:a16="http://schemas.microsoft.com/office/drawing/2014/main" id="{FACCF868-5BFC-832C-8277-900DB6B02E42}"/>
              </a:ext>
            </a:extLst>
          </p:cNvPr>
          <p:cNvSpPr txBox="1"/>
          <p:nvPr/>
        </p:nvSpPr>
        <p:spPr>
          <a:xfrm>
            <a:off x="2070563" y="1158245"/>
            <a:ext cx="4749914" cy="1717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  <a:spcBef>
                <a:spcPct val="0"/>
              </a:spcBef>
            </a:pPr>
            <a:r>
              <a:rPr lang="en-US" sz="8000" b="1">
                <a:solidFill>
                  <a:srgbClr val="000000"/>
                </a:solidFill>
                <a:latin typeface="Formula Bold"/>
                <a:ea typeface="Formula Bold"/>
                <a:cs typeface="Formula Bold"/>
                <a:sym typeface="Formula Bold"/>
              </a:rPr>
              <a:t>GRAAD 9</a:t>
            </a:r>
            <a:endParaRPr lang="en-US" sz="8000" b="1" dirty="0">
              <a:solidFill>
                <a:srgbClr val="000000"/>
              </a:solidFill>
              <a:latin typeface="Formula Bold"/>
              <a:ea typeface="Formula Bold"/>
              <a:cs typeface="Formula Bold"/>
              <a:sym typeface="Formula Bold"/>
            </a:endParaRPr>
          </a:p>
        </p:txBody>
      </p:sp>
      <p:sp>
        <p:nvSpPr>
          <p:cNvPr id="65" name="TextBox 53">
            <a:extLst>
              <a:ext uri="{FF2B5EF4-FFF2-40B4-BE49-F238E27FC236}">
                <a16:creationId xmlns:a16="http://schemas.microsoft.com/office/drawing/2014/main" id="{B1350987-5734-61B5-3C36-597A7848BE86}"/>
              </a:ext>
            </a:extLst>
          </p:cNvPr>
          <p:cNvSpPr txBox="1"/>
          <p:nvPr/>
        </p:nvSpPr>
        <p:spPr>
          <a:xfrm>
            <a:off x="756000" y="-152400"/>
            <a:ext cx="7276738" cy="1981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000" dirty="0">
                <a:solidFill>
                  <a:srgbClr val="B6732D"/>
                </a:solidFill>
                <a:latin typeface="Alex Brush"/>
                <a:ea typeface="Alex Brush"/>
                <a:cs typeface="Alex Brush"/>
                <a:sym typeface="Alex Brush"/>
              </a:rPr>
              <a:t>Top </a:t>
            </a:r>
          </a:p>
          <a:p>
            <a:pPr algn="ctr">
              <a:lnSpc>
                <a:spcPts val="3750"/>
              </a:lnSpc>
            </a:pPr>
            <a:r>
              <a:rPr lang="en-US" sz="7000" dirty="0">
                <a:solidFill>
                  <a:srgbClr val="B6732D"/>
                </a:solidFill>
                <a:latin typeface="Alex Brush"/>
                <a:ea typeface="Alex Brush"/>
                <a:cs typeface="Alex Brush"/>
                <a:sym typeface="Alex Brush"/>
              </a:rPr>
              <a:t>Presteerders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37F4A28-D462-901E-97C1-3FC88B01AC80}"/>
              </a:ext>
            </a:extLst>
          </p:cNvPr>
          <p:cNvSpPr txBox="1"/>
          <p:nvPr/>
        </p:nvSpPr>
        <p:spPr>
          <a:xfrm>
            <a:off x="2094960" y="2548591"/>
            <a:ext cx="4749914" cy="655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Formula"/>
                <a:ea typeface="Formula"/>
                <a:cs typeface="Formula"/>
                <a:sym typeface="Formula"/>
              </a:rPr>
              <a:t>KWARTAAL 4- 2025</a:t>
            </a:r>
            <a:endParaRPr lang="en-US" sz="3999" dirty="0">
              <a:solidFill>
                <a:srgbClr val="000000"/>
              </a:solidFill>
              <a:latin typeface="Formula"/>
              <a:ea typeface="Formula"/>
              <a:cs typeface="Formula"/>
              <a:sym typeface="Formula"/>
            </a:endParaRPr>
          </a:p>
        </p:txBody>
      </p:sp>
    </p:spTree>
    <p:extLst>
      <p:ext uri="{BB962C8B-B14F-4D97-AF65-F5344CB8AC3E}">
        <p14:creationId xmlns:p14="http://schemas.microsoft.com/office/powerpoint/2010/main" val="2163389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7DC624-7502-8EEF-8612-83F90D743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F2363BB-4C26-7F59-4990-7A0765E38A00}"/>
              </a:ext>
            </a:extLst>
          </p:cNvPr>
          <p:cNvSpPr/>
          <p:nvPr/>
        </p:nvSpPr>
        <p:spPr>
          <a:xfrm>
            <a:off x="-37799" y="-26254"/>
            <a:ext cx="7594300" cy="10719653"/>
          </a:xfrm>
          <a:custGeom>
            <a:avLst/>
            <a:gdLst/>
            <a:ahLst/>
            <a:cxnLst/>
            <a:rect l="l" t="t" r="r" b="b"/>
            <a:pathLst>
              <a:path w="11375789" h="12156364">
                <a:moveTo>
                  <a:pt x="0" y="0"/>
                </a:moveTo>
                <a:lnTo>
                  <a:pt x="11375789" y="0"/>
                </a:lnTo>
                <a:lnTo>
                  <a:pt x="11375789" y="12156364"/>
                </a:lnTo>
                <a:lnTo>
                  <a:pt x="0" y="121563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4988" r="-44988"/>
            </a:stretch>
          </a:blipFill>
        </p:spPr>
        <p:txBody>
          <a:bodyPr/>
          <a:lstStyle/>
          <a:p>
            <a:endParaRPr lang="en-ZA" dirty="0"/>
          </a:p>
        </p:txBody>
      </p:sp>
      <p:sp>
        <p:nvSpPr>
          <p:cNvPr id="38" name="Freeform 38">
            <a:extLst>
              <a:ext uri="{FF2B5EF4-FFF2-40B4-BE49-F238E27FC236}">
                <a16:creationId xmlns:a16="http://schemas.microsoft.com/office/drawing/2014/main" id="{54F73C7F-2A33-3F0A-221F-883D736FD66F}"/>
              </a:ext>
            </a:extLst>
          </p:cNvPr>
          <p:cNvSpPr/>
          <p:nvPr/>
        </p:nvSpPr>
        <p:spPr>
          <a:xfrm rot="-5400000">
            <a:off x="6604413" y="9732424"/>
            <a:ext cx="1643578" cy="562925"/>
          </a:xfrm>
          <a:custGeom>
            <a:avLst/>
            <a:gdLst/>
            <a:ahLst/>
            <a:cxnLst/>
            <a:rect l="l" t="t" r="r" b="b"/>
            <a:pathLst>
              <a:path w="1643578" h="562925">
                <a:moveTo>
                  <a:pt x="0" y="0"/>
                </a:moveTo>
                <a:lnTo>
                  <a:pt x="1643578" y="0"/>
                </a:lnTo>
                <a:lnTo>
                  <a:pt x="1643578" y="562926"/>
                </a:lnTo>
                <a:lnTo>
                  <a:pt x="0" y="5629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C293332D-43B7-441B-833A-554385C52E4C}"/>
              </a:ext>
            </a:extLst>
          </p:cNvPr>
          <p:cNvGrpSpPr/>
          <p:nvPr/>
        </p:nvGrpSpPr>
        <p:grpSpPr>
          <a:xfrm>
            <a:off x="-37800" y="-1"/>
            <a:ext cx="8178460" cy="10693401"/>
            <a:chOff x="-37800" y="-1"/>
            <a:chExt cx="8178460" cy="10693401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13B2F38-1413-B603-A7C1-EF1845AC27AB}"/>
                </a:ext>
              </a:extLst>
            </p:cNvPr>
            <p:cNvSpPr/>
            <p:nvPr/>
          </p:nvSpPr>
          <p:spPr>
            <a:xfrm rot="5400000">
              <a:off x="-4036332" y="3998531"/>
              <a:ext cx="10693401" cy="2696337"/>
            </a:xfrm>
            <a:custGeom>
              <a:avLst/>
              <a:gdLst/>
              <a:ahLst/>
              <a:cxnLst/>
              <a:rect l="l" t="t" r="r" b="b"/>
              <a:pathLst>
                <a:path w="10271762" h="2696337">
                  <a:moveTo>
                    <a:pt x="0" y="0"/>
                  </a:moveTo>
                  <a:lnTo>
                    <a:pt x="10271761" y="0"/>
                  </a:lnTo>
                  <a:lnTo>
                    <a:pt x="10271761" y="2696337"/>
                  </a:lnTo>
                  <a:lnTo>
                    <a:pt x="0" y="26963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137852E3-184B-02C5-BCDF-4C213A1FB7C7}"/>
                </a:ext>
              </a:extLst>
            </p:cNvPr>
            <p:cNvSpPr/>
            <p:nvPr/>
          </p:nvSpPr>
          <p:spPr>
            <a:xfrm>
              <a:off x="1073157" y="3243674"/>
              <a:ext cx="2311249" cy="2710205"/>
            </a:xfrm>
            <a:custGeom>
              <a:avLst/>
              <a:gdLst/>
              <a:ahLst/>
              <a:cxnLst/>
              <a:rect l="l" t="t" r="r" b="b"/>
              <a:pathLst>
                <a:path w="2311249" h="2710205">
                  <a:moveTo>
                    <a:pt x="0" y="0"/>
                  </a:moveTo>
                  <a:lnTo>
                    <a:pt x="2311248" y="0"/>
                  </a:lnTo>
                  <a:lnTo>
                    <a:pt x="2311248" y="2710205"/>
                  </a:lnTo>
                  <a:lnTo>
                    <a:pt x="0" y="27102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5828"/>
              </a:stretch>
            </a:blipFill>
          </p:spPr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8C3B9472-CF84-920E-BFBB-C763550F4130}"/>
                </a:ext>
              </a:extLst>
            </p:cNvPr>
            <p:cNvSpPr/>
            <p:nvPr/>
          </p:nvSpPr>
          <p:spPr>
            <a:xfrm>
              <a:off x="1148665" y="6051929"/>
              <a:ext cx="2235741" cy="2710205"/>
            </a:xfrm>
            <a:custGeom>
              <a:avLst/>
              <a:gdLst/>
              <a:ahLst/>
              <a:cxnLst/>
              <a:rect l="l" t="t" r="r" b="b"/>
              <a:pathLst>
                <a:path w="2235741" h="2710205">
                  <a:moveTo>
                    <a:pt x="0" y="0"/>
                  </a:moveTo>
                  <a:lnTo>
                    <a:pt x="2235740" y="0"/>
                  </a:lnTo>
                  <a:lnTo>
                    <a:pt x="2235740" y="2710204"/>
                  </a:lnTo>
                  <a:lnTo>
                    <a:pt x="0" y="27102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9402"/>
              </a:stretch>
            </a:blipFill>
          </p:spPr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5C3E72C5-7590-FC12-C14E-A9082F3B57CE}"/>
                </a:ext>
              </a:extLst>
            </p:cNvPr>
            <p:cNvSpPr/>
            <p:nvPr/>
          </p:nvSpPr>
          <p:spPr>
            <a:xfrm>
              <a:off x="1073157" y="8774026"/>
              <a:ext cx="2311249" cy="1396023"/>
            </a:xfrm>
            <a:custGeom>
              <a:avLst/>
              <a:gdLst/>
              <a:ahLst/>
              <a:cxnLst/>
              <a:rect l="l" t="t" r="r" b="b"/>
              <a:pathLst>
                <a:path w="2311249" h="1396023">
                  <a:moveTo>
                    <a:pt x="0" y="0"/>
                  </a:moveTo>
                  <a:lnTo>
                    <a:pt x="2311248" y="0"/>
                  </a:lnTo>
                  <a:lnTo>
                    <a:pt x="2311248" y="1396023"/>
                  </a:lnTo>
                  <a:lnTo>
                    <a:pt x="0" y="13960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5828" t="-94137"/>
              </a:stretch>
            </a:blipFill>
          </p:spPr>
        </p:sp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7B6C02C7-2E21-A28C-93D3-38B328886587}"/>
                </a:ext>
              </a:extLst>
            </p:cNvPr>
            <p:cNvGrpSpPr/>
            <p:nvPr/>
          </p:nvGrpSpPr>
          <p:grpSpPr>
            <a:xfrm>
              <a:off x="2741416" y="3243674"/>
              <a:ext cx="3880139" cy="614029"/>
              <a:chOff x="0" y="0"/>
              <a:chExt cx="2577654" cy="407912"/>
            </a:xfrm>
          </p:grpSpPr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07FAE910-10A9-3F13-7D72-0DFFFF328372}"/>
                  </a:ext>
                </a:extLst>
              </p:cNvPr>
              <p:cNvSpPr/>
              <p:nvPr/>
            </p:nvSpPr>
            <p:spPr>
              <a:xfrm>
                <a:off x="0" y="0"/>
                <a:ext cx="2577654" cy="407912"/>
              </a:xfrm>
              <a:custGeom>
                <a:avLst/>
                <a:gdLst/>
                <a:ahLst/>
                <a:cxnLst/>
                <a:rect l="l" t="t" r="r" b="b"/>
                <a:pathLst>
                  <a:path w="2577654" h="407912">
                    <a:moveTo>
                      <a:pt x="2374454" y="0"/>
                    </a:moveTo>
                    <a:cubicBezTo>
                      <a:pt x="2486678" y="0"/>
                      <a:pt x="2577654" y="91314"/>
                      <a:pt x="2577654" y="203956"/>
                    </a:cubicBezTo>
                    <a:cubicBezTo>
                      <a:pt x="2577654" y="316598"/>
                      <a:pt x="2486678" y="407912"/>
                      <a:pt x="2374454" y="407912"/>
                    </a:cubicBezTo>
                    <a:lnTo>
                      <a:pt x="203200" y="407912"/>
                    </a:lnTo>
                    <a:cubicBezTo>
                      <a:pt x="90976" y="407912"/>
                      <a:pt x="0" y="316598"/>
                      <a:pt x="0" y="203956"/>
                    </a:cubicBezTo>
                    <a:cubicBezTo>
                      <a:pt x="0" y="91314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1C1C1"/>
              </a:solidFill>
            </p:spPr>
          </p:sp>
          <p:sp>
            <p:nvSpPr>
              <p:cNvPr id="9" name="TextBox 9">
                <a:extLst>
                  <a:ext uri="{FF2B5EF4-FFF2-40B4-BE49-F238E27FC236}">
                    <a16:creationId xmlns:a16="http://schemas.microsoft.com/office/drawing/2014/main" id="{561D4323-DD14-6046-2CCF-E16483954B64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577654" cy="4555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DFBC9FDE-27FB-9BE9-031F-6D562E1D583D}"/>
                </a:ext>
              </a:extLst>
            </p:cNvPr>
            <p:cNvGrpSpPr/>
            <p:nvPr/>
          </p:nvGrpSpPr>
          <p:grpSpPr>
            <a:xfrm>
              <a:off x="2741416" y="3870517"/>
              <a:ext cx="3880139" cy="685719"/>
              <a:chOff x="0" y="-47625"/>
              <a:chExt cx="2577654" cy="455537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F6963A90-2F2D-3604-815E-9F1DAA15E9DD}"/>
                  </a:ext>
                </a:extLst>
              </p:cNvPr>
              <p:cNvSpPr/>
              <p:nvPr/>
            </p:nvSpPr>
            <p:spPr>
              <a:xfrm>
                <a:off x="0" y="0"/>
                <a:ext cx="2577654" cy="407912"/>
              </a:xfrm>
              <a:custGeom>
                <a:avLst/>
                <a:gdLst/>
                <a:ahLst/>
                <a:cxnLst/>
                <a:rect l="l" t="t" r="r" b="b"/>
                <a:pathLst>
                  <a:path w="2577654" h="407912">
                    <a:moveTo>
                      <a:pt x="2374454" y="0"/>
                    </a:moveTo>
                    <a:cubicBezTo>
                      <a:pt x="2486678" y="0"/>
                      <a:pt x="2577654" y="91314"/>
                      <a:pt x="2577654" y="203956"/>
                    </a:cubicBezTo>
                    <a:cubicBezTo>
                      <a:pt x="2577654" y="316598"/>
                      <a:pt x="2486678" y="407912"/>
                      <a:pt x="2374454" y="407912"/>
                    </a:cubicBezTo>
                    <a:lnTo>
                      <a:pt x="203200" y="407912"/>
                    </a:lnTo>
                    <a:cubicBezTo>
                      <a:pt x="90976" y="407912"/>
                      <a:pt x="0" y="316598"/>
                      <a:pt x="0" y="203956"/>
                    </a:cubicBezTo>
                    <a:cubicBezTo>
                      <a:pt x="0" y="91314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1C1C1"/>
              </a:solidFill>
            </p:spPr>
          </p:sp>
          <p:sp>
            <p:nvSpPr>
              <p:cNvPr id="12" name="TextBox 12">
                <a:extLst>
                  <a:ext uri="{FF2B5EF4-FFF2-40B4-BE49-F238E27FC236}">
                    <a16:creationId xmlns:a16="http://schemas.microsoft.com/office/drawing/2014/main" id="{0A886422-1B56-67A2-0498-FED686B5A341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577654" cy="4555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13" name="Group 13">
              <a:extLst>
                <a:ext uri="{FF2B5EF4-FFF2-40B4-BE49-F238E27FC236}">
                  <a16:creationId xmlns:a16="http://schemas.microsoft.com/office/drawing/2014/main" id="{E25FD258-76CA-F422-D729-0F25C35BF004}"/>
                </a:ext>
              </a:extLst>
            </p:cNvPr>
            <p:cNvGrpSpPr/>
            <p:nvPr/>
          </p:nvGrpSpPr>
          <p:grpSpPr>
            <a:xfrm>
              <a:off x="2741416" y="4647828"/>
              <a:ext cx="3880139" cy="607816"/>
              <a:chOff x="0" y="0"/>
              <a:chExt cx="2577654" cy="403784"/>
            </a:xfrm>
          </p:grpSpPr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C44C323D-D87B-07DD-4E9B-CDDB51D5F6E9}"/>
                  </a:ext>
                </a:extLst>
              </p:cNvPr>
              <p:cNvSpPr/>
              <p:nvPr/>
            </p:nvSpPr>
            <p:spPr>
              <a:xfrm>
                <a:off x="0" y="0"/>
                <a:ext cx="2577654" cy="403784"/>
              </a:xfrm>
              <a:custGeom>
                <a:avLst/>
                <a:gdLst/>
                <a:ahLst/>
                <a:cxnLst/>
                <a:rect l="l" t="t" r="r" b="b"/>
                <a:pathLst>
                  <a:path w="2577654" h="403784">
                    <a:moveTo>
                      <a:pt x="2374454" y="0"/>
                    </a:moveTo>
                    <a:cubicBezTo>
                      <a:pt x="2486678" y="0"/>
                      <a:pt x="2577654" y="90390"/>
                      <a:pt x="2577654" y="201892"/>
                    </a:cubicBezTo>
                    <a:cubicBezTo>
                      <a:pt x="2577654" y="313394"/>
                      <a:pt x="2486678" y="403784"/>
                      <a:pt x="2374454" y="403784"/>
                    </a:cubicBezTo>
                    <a:lnTo>
                      <a:pt x="203200" y="403784"/>
                    </a:lnTo>
                    <a:cubicBezTo>
                      <a:pt x="90976" y="403784"/>
                      <a:pt x="0" y="313394"/>
                      <a:pt x="0" y="201892"/>
                    </a:cubicBezTo>
                    <a:cubicBezTo>
                      <a:pt x="0" y="90390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1C1C1"/>
              </a:solidFill>
            </p:spPr>
          </p:sp>
          <p:sp>
            <p:nvSpPr>
              <p:cNvPr id="15" name="TextBox 15">
                <a:extLst>
                  <a:ext uri="{FF2B5EF4-FFF2-40B4-BE49-F238E27FC236}">
                    <a16:creationId xmlns:a16="http://schemas.microsoft.com/office/drawing/2014/main" id="{3D51334E-EBAD-B76B-F25A-048991144EA7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577654" cy="4514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16" name="Group 16">
              <a:extLst>
                <a:ext uri="{FF2B5EF4-FFF2-40B4-BE49-F238E27FC236}">
                  <a16:creationId xmlns:a16="http://schemas.microsoft.com/office/drawing/2014/main" id="{C37BE87E-AB43-734B-C960-C1077EA27627}"/>
                </a:ext>
              </a:extLst>
            </p:cNvPr>
            <p:cNvGrpSpPr/>
            <p:nvPr/>
          </p:nvGrpSpPr>
          <p:grpSpPr>
            <a:xfrm>
              <a:off x="2708614" y="5274975"/>
              <a:ext cx="3912941" cy="679541"/>
              <a:chOff x="-21791" y="-47625"/>
              <a:chExt cx="2599445" cy="451432"/>
            </a:xfrm>
          </p:grpSpPr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1B4641FA-25FE-D5D7-B496-2E7506623A6A}"/>
                  </a:ext>
                </a:extLst>
              </p:cNvPr>
              <p:cNvSpPr/>
              <p:nvPr/>
            </p:nvSpPr>
            <p:spPr>
              <a:xfrm>
                <a:off x="-21791" y="23"/>
                <a:ext cx="2577654" cy="403784"/>
              </a:xfrm>
              <a:custGeom>
                <a:avLst/>
                <a:gdLst/>
                <a:ahLst/>
                <a:cxnLst/>
                <a:rect l="l" t="t" r="r" b="b"/>
                <a:pathLst>
                  <a:path w="2577654" h="403784">
                    <a:moveTo>
                      <a:pt x="2374454" y="0"/>
                    </a:moveTo>
                    <a:cubicBezTo>
                      <a:pt x="2486678" y="0"/>
                      <a:pt x="2577654" y="90390"/>
                      <a:pt x="2577654" y="201892"/>
                    </a:cubicBezTo>
                    <a:cubicBezTo>
                      <a:pt x="2577654" y="313394"/>
                      <a:pt x="2486678" y="403784"/>
                      <a:pt x="2374454" y="403784"/>
                    </a:cubicBezTo>
                    <a:lnTo>
                      <a:pt x="203200" y="403784"/>
                    </a:lnTo>
                    <a:cubicBezTo>
                      <a:pt x="90976" y="403784"/>
                      <a:pt x="0" y="313394"/>
                      <a:pt x="0" y="201892"/>
                    </a:cubicBezTo>
                    <a:cubicBezTo>
                      <a:pt x="0" y="90390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1C1C1"/>
              </a:solidFill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18" name="TextBox 18">
                <a:extLst>
                  <a:ext uri="{FF2B5EF4-FFF2-40B4-BE49-F238E27FC236}">
                    <a16:creationId xmlns:a16="http://schemas.microsoft.com/office/drawing/2014/main" id="{324E4370-A8C4-80F9-015B-972D96ABD792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577654" cy="4514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19" name="Group 19">
              <a:extLst>
                <a:ext uri="{FF2B5EF4-FFF2-40B4-BE49-F238E27FC236}">
                  <a16:creationId xmlns:a16="http://schemas.microsoft.com/office/drawing/2014/main" id="{E9FC7EF6-301F-C2F0-04AC-23897DAD733E}"/>
                </a:ext>
              </a:extLst>
            </p:cNvPr>
            <p:cNvGrpSpPr/>
            <p:nvPr/>
          </p:nvGrpSpPr>
          <p:grpSpPr>
            <a:xfrm>
              <a:off x="2741416" y="6051929"/>
              <a:ext cx="3880139" cy="607816"/>
              <a:chOff x="0" y="0"/>
              <a:chExt cx="2577654" cy="403784"/>
            </a:xfrm>
          </p:grpSpPr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D5B2A944-4768-5377-D074-C5FFD6683E96}"/>
                  </a:ext>
                </a:extLst>
              </p:cNvPr>
              <p:cNvSpPr/>
              <p:nvPr/>
            </p:nvSpPr>
            <p:spPr>
              <a:xfrm>
                <a:off x="0" y="0"/>
                <a:ext cx="2577654" cy="403784"/>
              </a:xfrm>
              <a:custGeom>
                <a:avLst/>
                <a:gdLst/>
                <a:ahLst/>
                <a:cxnLst/>
                <a:rect l="l" t="t" r="r" b="b"/>
                <a:pathLst>
                  <a:path w="2577654" h="403784">
                    <a:moveTo>
                      <a:pt x="2374454" y="0"/>
                    </a:moveTo>
                    <a:cubicBezTo>
                      <a:pt x="2486678" y="0"/>
                      <a:pt x="2577654" y="90390"/>
                      <a:pt x="2577654" y="201892"/>
                    </a:cubicBezTo>
                    <a:cubicBezTo>
                      <a:pt x="2577654" y="313394"/>
                      <a:pt x="2486678" y="403784"/>
                      <a:pt x="2374454" y="403784"/>
                    </a:cubicBezTo>
                    <a:lnTo>
                      <a:pt x="203200" y="403784"/>
                    </a:lnTo>
                    <a:cubicBezTo>
                      <a:pt x="90976" y="403784"/>
                      <a:pt x="0" y="313394"/>
                      <a:pt x="0" y="201892"/>
                    </a:cubicBezTo>
                    <a:cubicBezTo>
                      <a:pt x="0" y="90390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1C1C1"/>
              </a:solidFill>
            </p:spPr>
          </p:sp>
          <p:sp>
            <p:nvSpPr>
              <p:cNvPr id="21" name="TextBox 21">
                <a:extLst>
                  <a:ext uri="{FF2B5EF4-FFF2-40B4-BE49-F238E27FC236}">
                    <a16:creationId xmlns:a16="http://schemas.microsoft.com/office/drawing/2014/main" id="{1655D335-BC02-661F-3CD3-96C8B1E8345D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577654" cy="4514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2" name="Group 22">
              <a:extLst>
                <a:ext uri="{FF2B5EF4-FFF2-40B4-BE49-F238E27FC236}">
                  <a16:creationId xmlns:a16="http://schemas.microsoft.com/office/drawing/2014/main" id="{DEC01CBC-1D81-9115-410C-B18DC3BD0383}"/>
                </a:ext>
              </a:extLst>
            </p:cNvPr>
            <p:cNvGrpSpPr/>
            <p:nvPr/>
          </p:nvGrpSpPr>
          <p:grpSpPr>
            <a:xfrm>
              <a:off x="2741416" y="6756227"/>
              <a:ext cx="3880139" cy="607816"/>
              <a:chOff x="0" y="0"/>
              <a:chExt cx="2577654" cy="403784"/>
            </a:xfrm>
          </p:grpSpPr>
          <p:sp>
            <p:nvSpPr>
              <p:cNvPr id="23" name="Freeform 23">
                <a:extLst>
                  <a:ext uri="{FF2B5EF4-FFF2-40B4-BE49-F238E27FC236}">
                    <a16:creationId xmlns:a16="http://schemas.microsoft.com/office/drawing/2014/main" id="{5A2DB933-7E27-0BF9-4A90-55116E6ADA33}"/>
                  </a:ext>
                </a:extLst>
              </p:cNvPr>
              <p:cNvSpPr/>
              <p:nvPr/>
            </p:nvSpPr>
            <p:spPr>
              <a:xfrm>
                <a:off x="0" y="0"/>
                <a:ext cx="2577654" cy="403784"/>
              </a:xfrm>
              <a:custGeom>
                <a:avLst/>
                <a:gdLst/>
                <a:ahLst/>
                <a:cxnLst/>
                <a:rect l="l" t="t" r="r" b="b"/>
                <a:pathLst>
                  <a:path w="2577654" h="403784">
                    <a:moveTo>
                      <a:pt x="2374454" y="0"/>
                    </a:moveTo>
                    <a:cubicBezTo>
                      <a:pt x="2486678" y="0"/>
                      <a:pt x="2577654" y="90390"/>
                      <a:pt x="2577654" y="201892"/>
                    </a:cubicBezTo>
                    <a:cubicBezTo>
                      <a:pt x="2577654" y="313394"/>
                      <a:pt x="2486678" y="403784"/>
                      <a:pt x="2374454" y="403784"/>
                    </a:cubicBezTo>
                    <a:lnTo>
                      <a:pt x="203200" y="403784"/>
                    </a:lnTo>
                    <a:cubicBezTo>
                      <a:pt x="90976" y="403784"/>
                      <a:pt x="0" y="313394"/>
                      <a:pt x="0" y="201892"/>
                    </a:cubicBezTo>
                    <a:cubicBezTo>
                      <a:pt x="0" y="90390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1C1C1"/>
              </a:solidFill>
            </p:spPr>
          </p:sp>
          <p:sp>
            <p:nvSpPr>
              <p:cNvPr id="24" name="TextBox 24">
                <a:extLst>
                  <a:ext uri="{FF2B5EF4-FFF2-40B4-BE49-F238E27FC236}">
                    <a16:creationId xmlns:a16="http://schemas.microsoft.com/office/drawing/2014/main" id="{D2EF3276-3935-26E0-0DB5-2750F65ADA3E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577654" cy="4514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5" name="Group 25">
              <a:extLst>
                <a:ext uri="{FF2B5EF4-FFF2-40B4-BE49-F238E27FC236}">
                  <a16:creationId xmlns:a16="http://schemas.microsoft.com/office/drawing/2014/main" id="{BD422FA3-A3B6-5365-1A58-2846BE40956E}"/>
                </a:ext>
              </a:extLst>
            </p:cNvPr>
            <p:cNvGrpSpPr/>
            <p:nvPr/>
          </p:nvGrpSpPr>
          <p:grpSpPr>
            <a:xfrm>
              <a:off x="2741416" y="7455064"/>
              <a:ext cx="3880139" cy="607816"/>
              <a:chOff x="0" y="0"/>
              <a:chExt cx="2577654" cy="403784"/>
            </a:xfrm>
          </p:grpSpPr>
          <p:sp>
            <p:nvSpPr>
              <p:cNvPr id="26" name="Freeform 26">
                <a:extLst>
                  <a:ext uri="{FF2B5EF4-FFF2-40B4-BE49-F238E27FC236}">
                    <a16:creationId xmlns:a16="http://schemas.microsoft.com/office/drawing/2014/main" id="{52EC7F38-F162-56BB-5828-206BCBA8EB91}"/>
                  </a:ext>
                </a:extLst>
              </p:cNvPr>
              <p:cNvSpPr/>
              <p:nvPr/>
            </p:nvSpPr>
            <p:spPr>
              <a:xfrm>
                <a:off x="0" y="0"/>
                <a:ext cx="2577654" cy="403784"/>
              </a:xfrm>
              <a:custGeom>
                <a:avLst/>
                <a:gdLst/>
                <a:ahLst/>
                <a:cxnLst/>
                <a:rect l="l" t="t" r="r" b="b"/>
                <a:pathLst>
                  <a:path w="2577654" h="403784">
                    <a:moveTo>
                      <a:pt x="2374454" y="0"/>
                    </a:moveTo>
                    <a:cubicBezTo>
                      <a:pt x="2486678" y="0"/>
                      <a:pt x="2577654" y="90390"/>
                      <a:pt x="2577654" y="201892"/>
                    </a:cubicBezTo>
                    <a:cubicBezTo>
                      <a:pt x="2577654" y="313394"/>
                      <a:pt x="2486678" y="403784"/>
                      <a:pt x="2374454" y="403784"/>
                    </a:cubicBezTo>
                    <a:lnTo>
                      <a:pt x="203200" y="403784"/>
                    </a:lnTo>
                    <a:cubicBezTo>
                      <a:pt x="90976" y="403784"/>
                      <a:pt x="0" y="313394"/>
                      <a:pt x="0" y="201892"/>
                    </a:cubicBezTo>
                    <a:cubicBezTo>
                      <a:pt x="0" y="90390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1C1C1"/>
              </a:solidFill>
            </p:spPr>
          </p:sp>
          <p:sp>
            <p:nvSpPr>
              <p:cNvPr id="27" name="TextBox 27">
                <a:extLst>
                  <a:ext uri="{FF2B5EF4-FFF2-40B4-BE49-F238E27FC236}">
                    <a16:creationId xmlns:a16="http://schemas.microsoft.com/office/drawing/2014/main" id="{B1E3ADD7-CAB1-56A1-6CBA-C57C377E418B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577654" cy="4514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8" name="Group 28">
              <a:extLst>
                <a:ext uri="{FF2B5EF4-FFF2-40B4-BE49-F238E27FC236}">
                  <a16:creationId xmlns:a16="http://schemas.microsoft.com/office/drawing/2014/main" id="{851A2806-B4FB-5745-0CD2-0C53A009D7FA}"/>
                </a:ext>
              </a:extLst>
            </p:cNvPr>
            <p:cNvGrpSpPr/>
            <p:nvPr/>
          </p:nvGrpSpPr>
          <p:grpSpPr>
            <a:xfrm>
              <a:off x="2741416" y="8153902"/>
              <a:ext cx="3880139" cy="607816"/>
              <a:chOff x="0" y="0"/>
              <a:chExt cx="2577654" cy="403784"/>
            </a:xfrm>
          </p:grpSpPr>
          <p:sp>
            <p:nvSpPr>
              <p:cNvPr id="29" name="Freeform 29">
                <a:extLst>
                  <a:ext uri="{FF2B5EF4-FFF2-40B4-BE49-F238E27FC236}">
                    <a16:creationId xmlns:a16="http://schemas.microsoft.com/office/drawing/2014/main" id="{DAA4551D-FA35-7A00-1EB5-48896366A115}"/>
                  </a:ext>
                </a:extLst>
              </p:cNvPr>
              <p:cNvSpPr/>
              <p:nvPr/>
            </p:nvSpPr>
            <p:spPr>
              <a:xfrm>
                <a:off x="0" y="0"/>
                <a:ext cx="2577654" cy="403784"/>
              </a:xfrm>
              <a:custGeom>
                <a:avLst/>
                <a:gdLst/>
                <a:ahLst/>
                <a:cxnLst/>
                <a:rect l="l" t="t" r="r" b="b"/>
                <a:pathLst>
                  <a:path w="2577654" h="403784">
                    <a:moveTo>
                      <a:pt x="2374454" y="0"/>
                    </a:moveTo>
                    <a:cubicBezTo>
                      <a:pt x="2486678" y="0"/>
                      <a:pt x="2577654" y="90390"/>
                      <a:pt x="2577654" y="201892"/>
                    </a:cubicBezTo>
                    <a:cubicBezTo>
                      <a:pt x="2577654" y="313394"/>
                      <a:pt x="2486678" y="403784"/>
                      <a:pt x="2374454" y="403784"/>
                    </a:cubicBezTo>
                    <a:lnTo>
                      <a:pt x="203200" y="403784"/>
                    </a:lnTo>
                    <a:cubicBezTo>
                      <a:pt x="90976" y="403784"/>
                      <a:pt x="0" y="313394"/>
                      <a:pt x="0" y="201892"/>
                    </a:cubicBezTo>
                    <a:cubicBezTo>
                      <a:pt x="0" y="90390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1C1C1"/>
              </a:solidFill>
            </p:spPr>
          </p:sp>
          <p:sp>
            <p:nvSpPr>
              <p:cNvPr id="30" name="TextBox 30">
                <a:extLst>
                  <a:ext uri="{FF2B5EF4-FFF2-40B4-BE49-F238E27FC236}">
                    <a16:creationId xmlns:a16="http://schemas.microsoft.com/office/drawing/2014/main" id="{C955B4F5-4A89-DDAA-A228-9C2CB1060C14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577654" cy="4514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31" name="Group 31">
              <a:extLst>
                <a:ext uri="{FF2B5EF4-FFF2-40B4-BE49-F238E27FC236}">
                  <a16:creationId xmlns:a16="http://schemas.microsoft.com/office/drawing/2014/main" id="{9154EB0C-9625-B0DB-A201-5A572A6E3F10}"/>
                </a:ext>
              </a:extLst>
            </p:cNvPr>
            <p:cNvGrpSpPr/>
            <p:nvPr/>
          </p:nvGrpSpPr>
          <p:grpSpPr>
            <a:xfrm>
              <a:off x="2741416" y="8862257"/>
              <a:ext cx="3880139" cy="607816"/>
              <a:chOff x="0" y="0"/>
              <a:chExt cx="2577654" cy="403784"/>
            </a:xfrm>
          </p:grpSpPr>
          <p:sp>
            <p:nvSpPr>
              <p:cNvPr id="32" name="Freeform 32">
                <a:extLst>
                  <a:ext uri="{FF2B5EF4-FFF2-40B4-BE49-F238E27FC236}">
                    <a16:creationId xmlns:a16="http://schemas.microsoft.com/office/drawing/2014/main" id="{08D8BC84-E019-5EEE-9378-08003FB4C050}"/>
                  </a:ext>
                </a:extLst>
              </p:cNvPr>
              <p:cNvSpPr/>
              <p:nvPr/>
            </p:nvSpPr>
            <p:spPr>
              <a:xfrm>
                <a:off x="0" y="0"/>
                <a:ext cx="2577654" cy="403784"/>
              </a:xfrm>
              <a:custGeom>
                <a:avLst/>
                <a:gdLst/>
                <a:ahLst/>
                <a:cxnLst/>
                <a:rect l="l" t="t" r="r" b="b"/>
                <a:pathLst>
                  <a:path w="2577654" h="403784">
                    <a:moveTo>
                      <a:pt x="2374454" y="0"/>
                    </a:moveTo>
                    <a:cubicBezTo>
                      <a:pt x="2486678" y="0"/>
                      <a:pt x="2577654" y="90390"/>
                      <a:pt x="2577654" y="201892"/>
                    </a:cubicBezTo>
                    <a:cubicBezTo>
                      <a:pt x="2577654" y="313394"/>
                      <a:pt x="2486678" y="403784"/>
                      <a:pt x="2374454" y="403784"/>
                    </a:cubicBezTo>
                    <a:lnTo>
                      <a:pt x="203200" y="403784"/>
                    </a:lnTo>
                    <a:cubicBezTo>
                      <a:pt x="90976" y="403784"/>
                      <a:pt x="0" y="313394"/>
                      <a:pt x="0" y="201892"/>
                    </a:cubicBezTo>
                    <a:cubicBezTo>
                      <a:pt x="0" y="90390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1C1C1"/>
              </a:solidFill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33" name="TextBox 33">
                <a:extLst>
                  <a:ext uri="{FF2B5EF4-FFF2-40B4-BE49-F238E27FC236}">
                    <a16:creationId xmlns:a16="http://schemas.microsoft.com/office/drawing/2014/main" id="{B99617A2-AC95-A4B4-D3CF-C2B275E931DF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577654" cy="4514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34" name="Group 34">
              <a:extLst>
                <a:ext uri="{FF2B5EF4-FFF2-40B4-BE49-F238E27FC236}">
                  <a16:creationId xmlns:a16="http://schemas.microsoft.com/office/drawing/2014/main" id="{78D98F60-A7AC-2BBC-4F33-A786DBCCA178}"/>
                </a:ext>
              </a:extLst>
            </p:cNvPr>
            <p:cNvGrpSpPr/>
            <p:nvPr/>
          </p:nvGrpSpPr>
          <p:grpSpPr>
            <a:xfrm>
              <a:off x="2741416" y="9562233"/>
              <a:ext cx="3880139" cy="607816"/>
              <a:chOff x="0" y="0"/>
              <a:chExt cx="2577654" cy="403784"/>
            </a:xfrm>
          </p:grpSpPr>
          <p:sp>
            <p:nvSpPr>
              <p:cNvPr id="35" name="Freeform 35">
                <a:extLst>
                  <a:ext uri="{FF2B5EF4-FFF2-40B4-BE49-F238E27FC236}">
                    <a16:creationId xmlns:a16="http://schemas.microsoft.com/office/drawing/2014/main" id="{19F85920-CA47-1ED7-091D-D1A5A77CA22B}"/>
                  </a:ext>
                </a:extLst>
              </p:cNvPr>
              <p:cNvSpPr/>
              <p:nvPr/>
            </p:nvSpPr>
            <p:spPr>
              <a:xfrm>
                <a:off x="0" y="0"/>
                <a:ext cx="2577654" cy="403784"/>
              </a:xfrm>
              <a:custGeom>
                <a:avLst/>
                <a:gdLst/>
                <a:ahLst/>
                <a:cxnLst/>
                <a:rect l="l" t="t" r="r" b="b"/>
                <a:pathLst>
                  <a:path w="2577654" h="403784">
                    <a:moveTo>
                      <a:pt x="2374454" y="0"/>
                    </a:moveTo>
                    <a:cubicBezTo>
                      <a:pt x="2486678" y="0"/>
                      <a:pt x="2577654" y="90390"/>
                      <a:pt x="2577654" y="201892"/>
                    </a:cubicBezTo>
                    <a:cubicBezTo>
                      <a:pt x="2577654" y="313394"/>
                      <a:pt x="2486678" y="403784"/>
                      <a:pt x="2374454" y="403784"/>
                    </a:cubicBezTo>
                    <a:lnTo>
                      <a:pt x="203200" y="403784"/>
                    </a:lnTo>
                    <a:cubicBezTo>
                      <a:pt x="90976" y="403784"/>
                      <a:pt x="0" y="313394"/>
                      <a:pt x="0" y="201892"/>
                    </a:cubicBezTo>
                    <a:cubicBezTo>
                      <a:pt x="0" y="90390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1C1C1"/>
              </a:solidFill>
            </p:spPr>
          </p:sp>
          <p:sp>
            <p:nvSpPr>
              <p:cNvPr id="36" name="TextBox 36">
                <a:extLst>
                  <a:ext uri="{FF2B5EF4-FFF2-40B4-BE49-F238E27FC236}">
                    <a16:creationId xmlns:a16="http://schemas.microsoft.com/office/drawing/2014/main" id="{01048E32-4F57-B7AE-79F9-AAC7CB5AA7D5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577654" cy="4514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sp>
          <p:nvSpPr>
            <p:cNvPr id="37" name="TextBox 37">
              <a:extLst>
                <a:ext uri="{FF2B5EF4-FFF2-40B4-BE49-F238E27FC236}">
                  <a16:creationId xmlns:a16="http://schemas.microsoft.com/office/drawing/2014/main" id="{3AC66777-F23A-3EFC-0B99-5337A4CC0739}"/>
                </a:ext>
              </a:extLst>
            </p:cNvPr>
            <p:cNvSpPr txBox="1"/>
            <p:nvPr/>
          </p:nvSpPr>
          <p:spPr>
            <a:xfrm>
              <a:off x="2029417" y="9693830"/>
              <a:ext cx="4592137" cy="333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75"/>
                </a:lnSpc>
                <a:spcBef>
                  <a:spcPct val="0"/>
                </a:spcBef>
              </a:pPr>
              <a:r>
                <a:rPr lang="en-US" sz="1911" b="1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Hanno Bennemeer		83,22</a:t>
              </a:r>
              <a:endParaRPr lang="en-US" sz="1911" b="1" dirty="0">
                <a:solidFill>
                  <a:srgbClr val="000000"/>
                </a:solidFill>
                <a:latin typeface="HK Grotesk Pro Bold"/>
                <a:ea typeface="HK Grotesk Pro Bold"/>
                <a:cs typeface="HK Grotesk Pro Bold"/>
                <a:sym typeface="HK Grotesk Pro Bold"/>
              </a:endParaRPr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EE26041F-1B17-F2FB-832D-5FFCEF0A78EE}"/>
                </a:ext>
              </a:extLst>
            </p:cNvPr>
            <p:cNvSpPr/>
            <p:nvPr/>
          </p:nvSpPr>
          <p:spPr>
            <a:xfrm rot="-5400000" flipH="1" flipV="1">
              <a:off x="7037409" y="8998136"/>
              <a:ext cx="1643578" cy="562925"/>
            </a:xfrm>
            <a:custGeom>
              <a:avLst/>
              <a:gdLst/>
              <a:ahLst/>
              <a:cxnLst/>
              <a:rect l="l" t="t" r="r" b="b"/>
              <a:pathLst>
                <a:path w="1643578" h="562925">
                  <a:moveTo>
                    <a:pt x="1643578" y="562925"/>
                  </a:moveTo>
                  <a:lnTo>
                    <a:pt x="0" y="562925"/>
                  </a:lnTo>
                  <a:lnTo>
                    <a:pt x="0" y="0"/>
                  </a:lnTo>
                  <a:lnTo>
                    <a:pt x="1643578" y="0"/>
                  </a:lnTo>
                  <a:lnTo>
                    <a:pt x="1643578" y="562925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A18F3849-F5B9-EDB9-9A25-AC8230585464}"/>
                </a:ext>
              </a:extLst>
            </p:cNvPr>
            <p:cNvSpPr/>
            <p:nvPr/>
          </p:nvSpPr>
          <p:spPr>
            <a:xfrm rot="-5400000" flipH="1" flipV="1">
              <a:off x="6081228" y="9168510"/>
              <a:ext cx="1643578" cy="562925"/>
            </a:xfrm>
            <a:custGeom>
              <a:avLst/>
              <a:gdLst/>
              <a:ahLst/>
              <a:cxnLst/>
              <a:rect l="l" t="t" r="r" b="b"/>
              <a:pathLst>
                <a:path w="1643578" h="562925">
                  <a:moveTo>
                    <a:pt x="1643578" y="562925"/>
                  </a:moveTo>
                  <a:lnTo>
                    <a:pt x="0" y="562925"/>
                  </a:lnTo>
                  <a:lnTo>
                    <a:pt x="0" y="0"/>
                  </a:lnTo>
                  <a:lnTo>
                    <a:pt x="1643578" y="0"/>
                  </a:lnTo>
                  <a:lnTo>
                    <a:pt x="1643578" y="562925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C17C1F45-F3F5-8A48-77FF-8F0E10CCC068}"/>
                </a:ext>
              </a:extLst>
            </p:cNvPr>
            <p:cNvSpPr/>
            <p:nvPr/>
          </p:nvSpPr>
          <p:spPr>
            <a:xfrm>
              <a:off x="216683" y="305903"/>
              <a:ext cx="1302197" cy="1566705"/>
            </a:xfrm>
            <a:custGeom>
              <a:avLst/>
              <a:gdLst/>
              <a:ahLst/>
              <a:cxnLst/>
              <a:rect l="l" t="t" r="r" b="b"/>
              <a:pathLst>
                <a:path w="1302197" h="1566705">
                  <a:moveTo>
                    <a:pt x="0" y="0"/>
                  </a:moveTo>
                  <a:lnTo>
                    <a:pt x="1302197" y="0"/>
                  </a:lnTo>
                  <a:lnTo>
                    <a:pt x="1302197" y="1566705"/>
                  </a:lnTo>
                  <a:lnTo>
                    <a:pt x="0" y="15667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42" name="TextBox 42">
              <a:extLst>
                <a:ext uri="{FF2B5EF4-FFF2-40B4-BE49-F238E27FC236}">
                  <a16:creationId xmlns:a16="http://schemas.microsoft.com/office/drawing/2014/main" id="{B868DE1A-22F7-F41B-310C-E46F95F25119}"/>
                </a:ext>
              </a:extLst>
            </p:cNvPr>
            <p:cNvSpPr txBox="1"/>
            <p:nvPr/>
          </p:nvSpPr>
          <p:spPr>
            <a:xfrm>
              <a:off x="1272305" y="3323584"/>
              <a:ext cx="493150" cy="494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13"/>
                </a:lnSpc>
                <a:spcBef>
                  <a:spcPct val="0"/>
                </a:spcBef>
              </a:pPr>
              <a:r>
                <a:rPr lang="en-US" sz="2866" b="1">
                  <a:solidFill>
                    <a:srgbClr val="000000"/>
                  </a:solidFill>
                  <a:latin typeface="Formula Bold"/>
                  <a:ea typeface="Formula Bold"/>
                  <a:cs typeface="Formula Bold"/>
                  <a:sym typeface="Formula Bold"/>
                </a:rPr>
                <a:t>01</a:t>
              </a:r>
            </a:p>
          </p:txBody>
        </p:sp>
        <p:sp>
          <p:nvSpPr>
            <p:cNvPr id="43" name="TextBox 43">
              <a:extLst>
                <a:ext uri="{FF2B5EF4-FFF2-40B4-BE49-F238E27FC236}">
                  <a16:creationId xmlns:a16="http://schemas.microsoft.com/office/drawing/2014/main" id="{46FEBF9C-6F9C-733C-9375-14516D0A108E}"/>
                </a:ext>
              </a:extLst>
            </p:cNvPr>
            <p:cNvSpPr txBox="1"/>
            <p:nvPr/>
          </p:nvSpPr>
          <p:spPr>
            <a:xfrm>
              <a:off x="1272305" y="4031839"/>
              <a:ext cx="493150" cy="494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13"/>
                </a:lnSpc>
                <a:spcBef>
                  <a:spcPct val="0"/>
                </a:spcBef>
              </a:pPr>
              <a:r>
                <a:rPr lang="en-US" sz="2866" b="1">
                  <a:solidFill>
                    <a:srgbClr val="000000"/>
                  </a:solidFill>
                  <a:latin typeface="Formula Bold"/>
                  <a:ea typeface="Formula Bold"/>
                  <a:cs typeface="Formula Bold"/>
                  <a:sym typeface="Formula Bold"/>
                </a:rPr>
                <a:t>02</a:t>
              </a:r>
            </a:p>
          </p:txBody>
        </p:sp>
        <p:sp>
          <p:nvSpPr>
            <p:cNvPr id="44" name="TextBox 44">
              <a:extLst>
                <a:ext uri="{FF2B5EF4-FFF2-40B4-BE49-F238E27FC236}">
                  <a16:creationId xmlns:a16="http://schemas.microsoft.com/office/drawing/2014/main" id="{B2E520D0-A924-70AE-192F-8FD7E0812A35}"/>
                </a:ext>
              </a:extLst>
            </p:cNvPr>
            <p:cNvSpPr txBox="1"/>
            <p:nvPr/>
          </p:nvSpPr>
          <p:spPr>
            <a:xfrm>
              <a:off x="1272305" y="4722282"/>
              <a:ext cx="493150" cy="494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13"/>
                </a:lnSpc>
                <a:spcBef>
                  <a:spcPct val="0"/>
                </a:spcBef>
              </a:pPr>
              <a:r>
                <a:rPr lang="en-US" sz="2866" b="1">
                  <a:solidFill>
                    <a:srgbClr val="000000"/>
                  </a:solidFill>
                  <a:latin typeface="Formula Bold"/>
                  <a:ea typeface="Formula Bold"/>
                  <a:cs typeface="Formula Bold"/>
                  <a:sym typeface="Formula Bold"/>
                </a:rPr>
                <a:t>03</a:t>
              </a:r>
            </a:p>
          </p:txBody>
        </p:sp>
        <p:sp>
          <p:nvSpPr>
            <p:cNvPr id="45" name="TextBox 45">
              <a:extLst>
                <a:ext uri="{FF2B5EF4-FFF2-40B4-BE49-F238E27FC236}">
                  <a16:creationId xmlns:a16="http://schemas.microsoft.com/office/drawing/2014/main" id="{7715E7A1-3F7D-8240-0F27-2B51C7CF49E0}"/>
                </a:ext>
              </a:extLst>
            </p:cNvPr>
            <p:cNvSpPr txBox="1"/>
            <p:nvPr/>
          </p:nvSpPr>
          <p:spPr>
            <a:xfrm>
              <a:off x="1272305" y="5412724"/>
              <a:ext cx="493150" cy="494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13"/>
                </a:lnSpc>
                <a:spcBef>
                  <a:spcPct val="0"/>
                </a:spcBef>
              </a:pPr>
              <a:r>
                <a:rPr lang="en-US" sz="2866" b="1">
                  <a:solidFill>
                    <a:srgbClr val="000000"/>
                  </a:solidFill>
                  <a:latin typeface="Formula Bold"/>
                  <a:ea typeface="Formula Bold"/>
                  <a:cs typeface="Formula Bold"/>
                  <a:sym typeface="Formula Bold"/>
                </a:rPr>
                <a:t>04</a:t>
              </a:r>
            </a:p>
          </p:txBody>
        </p:sp>
        <p:sp>
          <p:nvSpPr>
            <p:cNvPr id="46" name="TextBox 46">
              <a:extLst>
                <a:ext uri="{FF2B5EF4-FFF2-40B4-BE49-F238E27FC236}">
                  <a16:creationId xmlns:a16="http://schemas.microsoft.com/office/drawing/2014/main" id="{33317F37-87E4-0BF1-AC5E-536BEF30A230}"/>
                </a:ext>
              </a:extLst>
            </p:cNvPr>
            <p:cNvSpPr txBox="1"/>
            <p:nvPr/>
          </p:nvSpPr>
          <p:spPr>
            <a:xfrm>
              <a:off x="1272305" y="6122877"/>
              <a:ext cx="493150" cy="494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13"/>
                </a:lnSpc>
                <a:spcBef>
                  <a:spcPct val="0"/>
                </a:spcBef>
              </a:pPr>
              <a:r>
                <a:rPr lang="en-US" sz="2866" b="1">
                  <a:solidFill>
                    <a:srgbClr val="000000"/>
                  </a:solidFill>
                  <a:latin typeface="Formula Bold"/>
                  <a:ea typeface="Formula Bold"/>
                  <a:cs typeface="Formula Bold"/>
                  <a:sym typeface="Formula Bold"/>
                </a:rPr>
                <a:t>05</a:t>
              </a:r>
            </a:p>
          </p:txBody>
        </p:sp>
        <p:sp>
          <p:nvSpPr>
            <p:cNvPr id="47" name="TextBox 47">
              <a:extLst>
                <a:ext uri="{FF2B5EF4-FFF2-40B4-BE49-F238E27FC236}">
                  <a16:creationId xmlns:a16="http://schemas.microsoft.com/office/drawing/2014/main" id="{322FFEDC-2DFB-231F-DF54-ACCF42817D6A}"/>
                </a:ext>
              </a:extLst>
            </p:cNvPr>
            <p:cNvSpPr txBox="1"/>
            <p:nvPr/>
          </p:nvSpPr>
          <p:spPr>
            <a:xfrm>
              <a:off x="1272305" y="6833030"/>
              <a:ext cx="493150" cy="494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13"/>
                </a:lnSpc>
                <a:spcBef>
                  <a:spcPct val="0"/>
                </a:spcBef>
              </a:pPr>
              <a:r>
                <a:rPr lang="en-US" sz="2866" b="1">
                  <a:solidFill>
                    <a:srgbClr val="000000"/>
                  </a:solidFill>
                  <a:latin typeface="Formula Bold"/>
                  <a:ea typeface="Formula Bold"/>
                  <a:cs typeface="Formula Bold"/>
                  <a:sym typeface="Formula Bold"/>
                </a:rPr>
                <a:t>06</a:t>
              </a:r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F5AC7B28-AD0B-7844-BA66-E0F594B8C7A8}"/>
                </a:ext>
              </a:extLst>
            </p:cNvPr>
            <p:cNvSpPr txBox="1"/>
            <p:nvPr/>
          </p:nvSpPr>
          <p:spPr>
            <a:xfrm>
              <a:off x="1272305" y="7532935"/>
              <a:ext cx="493150" cy="494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13"/>
                </a:lnSpc>
                <a:spcBef>
                  <a:spcPct val="0"/>
                </a:spcBef>
              </a:pPr>
              <a:r>
                <a:rPr lang="en-US" sz="2866" b="1">
                  <a:solidFill>
                    <a:srgbClr val="000000"/>
                  </a:solidFill>
                  <a:latin typeface="Formula Bold"/>
                  <a:ea typeface="Formula Bold"/>
                  <a:cs typeface="Formula Bold"/>
                  <a:sym typeface="Formula Bold"/>
                </a:rPr>
                <a:t>07</a:t>
              </a:r>
            </a:p>
          </p:txBody>
        </p:sp>
        <p:sp>
          <p:nvSpPr>
            <p:cNvPr id="49" name="TextBox 49">
              <a:extLst>
                <a:ext uri="{FF2B5EF4-FFF2-40B4-BE49-F238E27FC236}">
                  <a16:creationId xmlns:a16="http://schemas.microsoft.com/office/drawing/2014/main" id="{49A58211-7D12-3301-2C34-F3FEFB033C2F}"/>
                </a:ext>
              </a:extLst>
            </p:cNvPr>
            <p:cNvSpPr txBox="1"/>
            <p:nvPr/>
          </p:nvSpPr>
          <p:spPr>
            <a:xfrm>
              <a:off x="1272305" y="8232840"/>
              <a:ext cx="493150" cy="494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13"/>
                </a:lnSpc>
                <a:spcBef>
                  <a:spcPct val="0"/>
                </a:spcBef>
              </a:pPr>
              <a:r>
                <a:rPr lang="en-US" sz="2866" b="1">
                  <a:solidFill>
                    <a:srgbClr val="000000"/>
                  </a:solidFill>
                  <a:latin typeface="Formula Bold"/>
                  <a:ea typeface="Formula Bold"/>
                  <a:cs typeface="Formula Bold"/>
                  <a:sym typeface="Formula Bold"/>
                </a:rPr>
                <a:t>08</a:t>
              </a:r>
            </a:p>
          </p:txBody>
        </p:sp>
        <p:sp>
          <p:nvSpPr>
            <p:cNvPr id="50" name="TextBox 50">
              <a:extLst>
                <a:ext uri="{FF2B5EF4-FFF2-40B4-BE49-F238E27FC236}">
                  <a16:creationId xmlns:a16="http://schemas.microsoft.com/office/drawing/2014/main" id="{BDFBCE25-9009-E6FB-C544-8B3913096E63}"/>
                </a:ext>
              </a:extLst>
            </p:cNvPr>
            <p:cNvSpPr txBox="1"/>
            <p:nvPr/>
          </p:nvSpPr>
          <p:spPr>
            <a:xfrm>
              <a:off x="1272305" y="8932362"/>
              <a:ext cx="493150" cy="494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13"/>
                </a:lnSpc>
                <a:spcBef>
                  <a:spcPct val="0"/>
                </a:spcBef>
              </a:pPr>
              <a:r>
                <a:rPr lang="en-US" sz="2866" b="1">
                  <a:solidFill>
                    <a:srgbClr val="000000"/>
                  </a:solidFill>
                  <a:latin typeface="Formula Bold"/>
                  <a:ea typeface="Formula Bold"/>
                  <a:cs typeface="Formula Bold"/>
                  <a:sym typeface="Formula Bold"/>
                </a:rPr>
                <a:t>09</a:t>
              </a:r>
            </a:p>
          </p:txBody>
        </p:sp>
        <p:sp>
          <p:nvSpPr>
            <p:cNvPr id="51" name="TextBox 51">
              <a:extLst>
                <a:ext uri="{FF2B5EF4-FFF2-40B4-BE49-F238E27FC236}">
                  <a16:creationId xmlns:a16="http://schemas.microsoft.com/office/drawing/2014/main" id="{314DAB9B-2432-97C2-98DB-1CAA3FB52659}"/>
                </a:ext>
              </a:extLst>
            </p:cNvPr>
            <p:cNvSpPr txBox="1"/>
            <p:nvPr/>
          </p:nvSpPr>
          <p:spPr>
            <a:xfrm>
              <a:off x="1272305" y="9634268"/>
              <a:ext cx="493150" cy="494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13"/>
                </a:lnSpc>
                <a:spcBef>
                  <a:spcPct val="0"/>
                </a:spcBef>
              </a:pPr>
              <a:r>
                <a:rPr lang="en-US" sz="2866" b="1">
                  <a:solidFill>
                    <a:srgbClr val="000000"/>
                  </a:solidFill>
                  <a:latin typeface="Formula Bold"/>
                  <a:ea typeface="Formula Bold"/>
                  <a:cs typeface="Formula Bold"/>
                  <a:sym typeface="Formula Bold"/>
                </a:rPr>
                <a:t>10</a:t>
              </a:r>
            </a:p>
          </p:txBody>
        </p:sp>
        <p:sp>
          <p:nvSpPr>
            <p:cNvPr id="54" name="TextBox 54">
              <a:extLst>
                <a:ext uri="{FF2B5EF4-FFF2-40B4-BE49-F238E27FC236}">
                  <a16:creationId xmlns:a16="http://schemas.microsoft.com/office/drawing/2014/main" id="{88B6198A-636E-14FC-9BE5-F3F785B216A4}"/>
                </a:ext>
              </a:extLst>
            </p:cNvPr>
            <p:cNvSpPr txBox="1"/>
            <p:nvPr/>
          </p:nvSpPr>
          <p:spPr>
            <a:xfrm>
              <a:off x="1876026" y="6159961"/>
              <a:ext cx="4592137" cy="333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75"/>
                </a:lnSpc>
                <a:spcBef>
                  <a:spcPct val="0"/>
                </a:spcBef>
              </a:pPr>
              <a:r>
                <a:rPr lang="en-US" sz="1911" b="1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Anru Moolman			88,21</a:t>
              </a:r>
            </a:p>
          </p:txBody>
        </p:sp>
        <p:sp>
          <p:nvSpPr>
            <p:cNvPr id="55" name="TextBox 55">
              <a:extLst>
                <a:ext uri="{FF2B5EF4-FFF2-40B4-BE49-F238E27FC236}">
                  <a16:creationId xmlns:a16="http://schemas.microsoft.com/office/drawing/2014/main" id="{6F59046D-1670-FD8D-2340-D3AC225B2DE4}"/>
                </a:ext>
              </a:extLst>
            </p:cNvPr>
            <p:cNvSpPr txBox="1"/>
            <p:nvPr/>
          </p:nvSpPr>
          <p:spPr>
            <a:xfrm>
              <a:off x="1876027" y="4829929"/>
              <a:ext cx="4592137" cy="333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75"/>
                </a:lnSpc>
                <a:spcBef>
                  <a:spcPct val="0"/>
                </a:spcBef>
              </a:pPr>
              <a:r>
                <a:rPr lang="en-US" sz="1911" b="1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Allan Ribeiro 			92,36</a:t>
              </a:r>
            </a:p>
          </p:txBody>
        </p:sp>
        <p:sp>
          <p:nvSpPr>
            <p:cNvPr id="56" name="TextBox 56">
              <a:extLst>
                <a:ext uri="{FF2B5EF4-FFF2-40B4-BE49-F238E27FC236}">
                  <a16:creationId xmlns:a16="http://schemas.microsoft.com/office/drawing/2014/main" id="{F1B10910-7F90-26D4-9CEC-D3FDE6167DE8}"/>
                </a:ext>
              </a:extLst>
            </p:cNvPr>
            <p:cNvSpPr txBox="1"/>
            <p:nvPr/>
          </p:nvSpPr>
          <p:spPr>
            <a:xfrm>
              <a:off x="1940075" y="4068047"/>
              <a:ext cx="4592137" cy="333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75"/>
                </a:lnSpc>
                <a:spcBef>
                  <a:spcPct val="0"/>
                </a:spcBef>
              </a:pPr>
              <a:r>
                <a:rPr lang="en-US" sz="1911" b="1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Raynard Bosman			93,25</a:t>
              </a:r>
              <a:endParaRPr lang="en-US" sz="1911" b="1" dirty="0">
                <a:solidFill>
                  <a:srgbClr val="000000"/>
                </a:solidFill>
                <a:latin typeface="HK Grotesk Pro Bold"/>
                <a:ea typeface="HK Grotesk Pro Bold"/>
                <a:cs typeface="HK Grotesk Pro Bold"/>
                <a:sym typeface="HK Grotesk Pro Bold"/>
              </a:endParaRPr>
            </a:p>
          </p:txBody>
        </p:sp>
        <p:sp>
          <p:nvSpPr>
            <p:cNvPr id="57" name="TextBox 57">
              <a:extLst>
                <a:ext uri="{FF2B5EF4-FFF2-40B4-BE49-F238E27FC236}">
                  <a16:creationId xmlns:a16="http://schemas.microsoft.com/office/drawing/2014/main" id="{8FB823B5-E269-F9A5-387A-940D18B1AB0E}"/>
                </a:ext>
              </a:extLst>
            </p:cNvPr>
            <p:cNvSpPr txBox="1"/>
            <p:nvPr/>
          </p:nvSpPr>
          <p:spPr>
            <a:xfrm>
              <a:off x="1947479" y="3392513"/>
              <a:ext cx="4592137" cy="333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75"/>
                </a:lnSpc>
                <a:spcBef>
                  <a:spcPct val="0"/>
                </a:spcBef>
              </a:pPr>
              <a:r>
                <a:rPr lang="en-US" sz="1911" b="1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Michael de Villiers 		93,28</a:t>
              </a:r>
            </a:p>
          </p:txBody>
        </p:sp>
        <p:sp>
          <p:nvSpPr>
            <p:cNvPr id="58" name="TextBox 58">
              <a:extLst>
                <a:ext uri="{FF2B5EF4-FFF2-40B4-BE49-F238E27FC236}">
                  <a16:creationId xmlns:a16="http://schemas.microsoft.com/office/drawing/2014/main" id="{5895ACA9-2F8C-B55A-C9E8-B9C55A8B07E0}"/>
                </a:ext>
              </a:extLst>
            </p:cNvPr>
            <p:cNvSpPr txBox="1"/>
            <p:nvPr/>
          </p:nvSpPr>
          <p:spPr>
            <a:xfrm>
              <a:off x="1876026" y="5473292"/>
              <a:ext cx="4592137" cy="333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75"/>
                </a:lnSpc>
                <a:spcBef>
                  <a:spcPct val="0"/>
                </a:spcBef>
              </a:pPr>
              <a:r>
                <a:rPr lang="en-US" sz="1911" b="1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Barco Lombard			89,21</a:t>
              </a:r>
            </a:p>
          </p:txBody>
        </p:sp>
        <p:sp>
          <p:nvSpPr>
            <p:cNvPr id="59" name="TextBox 59">
              <a:extLst>
                <a:ext uri="{FF2B5EF4-FFF2-40B4-BE49-F238E27FC236}">
                  <a16:creationId xmlns:a16="http://schemas.microsoft.com/office/drawing/2014/main" id="{9812D9AC-A681-E062-CDEE-D8DFB3675386}"/>
                </a:ext>
              </a:extLst>
            </p:cNvPr>
            <p:cNvSpPr txBox="1"/>
            <p:nvPr/>
          </p:nvSpPr>
          <p:spPr>
            <a:xfrm>
              <a:off x="2029417" y="6861605"/>
              <a:ext cx="4592137" cy="333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75"/>
                </a:lnSpc>
                <a:spcBef>
                  <a:spcPct val="0"/>
                </a:spcBef>
              </a:pPr>
              <a:r>
                <a:rPr lang="en-US" sz="1911" b="1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Mia Rynners         	              87,21</a:t>
              </a:r>
            </a:p>
          </p:txBody>
        </p:sp>
        <p:sp>
          <p:nvSpPr>
            <p:cNvPr id="60" name="TextBox 60">
              <a:extLst>
                <a:ext uri="{FF2B5EF4-FFF2-40B4-BE49-F238E27FC236}">
                  <a16:creationId xmlns:a16="http://schemas.microsoft.com/office/drawing/2014/main" id="{AEBF2BC5-A6F9-11C7-29E9-8F59C0DFEBA2}"/>
                </a:ext>
              </a:extLst>
            </p:cNvPr>
            <p:cNvSpPr txBox="1"/>
            <p:nvPr/>
          </p:nvSpPr>
          <p:spPr>
            <a:xfrm>
              <a:off x="1904348" y="8261048"/>
              <a:ext cx="4592137" cy="333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75"/>
                </a:lnSpc>
                <a:spcBef>
                  <a:spcPct val="0"/>
                </a:spcBef>
              </a:pPr>
              <a:r>
                <a:rPr lang="en-US" sz="1911" b="1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Carli du Plessis			84,66</a:t>
              </a:r>
            </a:p>
          </p:txBody>
        </p:sp>
        <p:sp>
          <p:nvSpPr>
            <p:cNvPr id="61" name="TextBox 61">
              <a:extLst>
                <a:ext uri="{FF2B5EF4-FFF2-40B4-BE49-F238E27FC236}">
                  <a16:creationId xmlns:a16="http://schemas.microsoft.com/office/drawing/2014/main" id="{11F92CD1-2644-D9F3-986B-E34707F1FC00}"/>
                </a:ext>
              </a:extLst>
            </p:cNvPr>
            <p:cNvSpPr txBox="1"/>
            <p:nvPr/>
          </p:nvSpPr>
          <p:spPr>
            <a:xfrm>
              <a:off x="1932352" y="7613985"/>
              <a:ext cx="4592137" cy="333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75"/>
                </a:lnSpc>
                <a:spcBef>
                  <a:spcPct val="0"/>
                </a:spcBef>
              </a:pPr>
              <a:r>
                <a:rPr lang="en-US" sz="1911" b="1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Marsha Hamann			86,57</a:t>
              </a:r>
            </a:p>
          </p:txBody>
        </p:sp>
        <p:sp>
          <p:nvSpPr>
            <p:cNvPr id="62" name="TextBox 62">
              <a:extLst>
                <a:ext uri="{FF2B5EF4-FFF2-40B4-BE49-F238E27FC236}">
                  <a16:creationId xmlns:a16="http://schemas.microsoft.com/office/drawing/2014/main" id="{D4FE9A15-A04A-4B6B-DD17-87AAA1CB9F86}"/>
                </a:ext>
              </a:extLst>
            </p:cNvPr>
            <p:cNvSpPr txBox="1"/>
            <p:nvPr/>
          </p:nvSpPr>
          <p:spPr>
            <a:xfrm>
              <a:off x="2029417" y="8987996"/>
              <a:ext cx="4592137" cy="333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75"/>
                </a:lnSpc>
                <a:spcBef>
                  <a:spcPct val="0"/>
                </a:spcBef>
              </a:pPr>
              <a:r>
                <a:rPr lang="en-US" sz="1911" b="1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Jessica Watt			84,11</a:t>
              </a:r>
            </a:p>
          </p:txBody>
        </p:sp>
      </p:grpSp>
      <p:sp>
        <p:nvSpPr>
          <p:cNvPr id="64" name="TextBox 52">
            <a:extLst>
              <a:ext uri="{FF2B5EF4-FFF2-40B4-BE49-F238E27FC236}">
                <a16:creationId xmlns:a16="http://schemas.microsoft.com/office/drawing/2014/main" id="{D8B660BD-FACC-5BF1-FF11-42BA27E7A48A}"/>
              </a:ext>
            </a:extLst>
          </p:cNvPr>
          <p:cNvSpPr txBox="1"/>
          <p:nvPr/>
        </p:nvSpPr>
        <p:spPr>
          <a:xfrm>
            <a:off x="2070563" y="1158245"/>
            <a:ext cx="4749914" cy="1717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  <a:spcBef>
                <a:spcPct val="0"/>
              </a:spcBef>
            </a:pPr>
            <a:r>
              <a:rPr lang="en-US" sz="8000" b="1">
                <a:solidFill>
                  <a:srgbClr val="000000"/>
                </a:solidFill>
                <a:latin typeface="Formula Bold"/>
                <a:ea typeface="Formula Bold"/>
                <a:cs typeface="Formula Bold"/>
                <a:sym typeface="Formula Bold"/>
              </a:rPr>
              <a:t>GRAAD 10</a:t>
            </a:r>
            <a:endParaRPr lang="en-US" sz="8000" b="1" dirty="0">
              <a:solidFill>
                <a:srgbClr val="000000"/>
              </a:solidFill>
              <a:latin typeface="Formula Bold"/>
              <a:ea typeface="Formula Bold"/>
              <a:cs typeface="Formula Bold"/>
              <a:sym typeface="Formula Bold"/>
            </a:endParaRPr>
          </a:p>
        </p:txBody>
      </p:sp>
      <p:sp>
        <p:nvSpPr>
          <p:cNvPr id="65" name="TextBox 53">
            <a:extLst>
              <a:ext uri="{FF2B5EF4-FFF2-40B4-BE49-F238E27FC236}">
                <a16:creationId xmlns:a16="http://schemas.microsoft.com/office/drawing/2014/main" id="{F25F9D23-E6A8-44FC-1683-847137E2B935}"/>
              </a:ext>
            </a:extLst>
          </p:cNvPr>
          <p:cNvSpPr txBox="1"/>
          <p:nvPr/>
        </p:nvSpPr>
        <p:spPr>
          <a:xfrm>
            <a:off x="756000" y="-152400"/>
            <a:ext cx="7276738" cy="1981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000" dirty="0">
                <a:solidFill>
                  <a:srgbClr val="B6732D"/>
                </a:solidFill>
                <a:latin typeface="Alex Brush"/>
                <a:ea typeface="Alex Brush"/>
                <a:cs typeface="Alex Brush"/>
                <a:sym typeface="Alex Brush"/>
              </a:rPr>
              <a:t>Top </a:t>
            </a:r>
          </a:p>
          <a:p>
            <a:pPr algn="ctr">
              <a:lnSpc>
                <a:spcPts val="3750"/>
              </a:lnSpc>
            </a:pPr>
            <a:r>
              <a:rPr lang="en-US" sz="7000" dirty="0">
                <a:solidFill>
                  <a:srgbClr val="B6732D"/>
                </a:solidFill>
                <a:latin typeface="Alex Brush"/>
                <a:ea typeface="Alex Brush"/>
                <a:cs typeface="Alex Brush"/>
                <a:sym typeface="Alex Brush"/>
              </a:rPr>
              <a:t>Presteerders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D8A4DBA-AB9A-B463-8759-AF70C02C9305}"/>
              </a:ext>
            </a:extLst>
          </p:cNvPr>
          <p:cNvSpPr txBox="1"/>
          <p:nvPr/>
        </p:nvSpPr>
        <p:spPr>
          <a:xfrm>
            <a:off x="2094960" y="2548591"/>
            <a:ext cx="4749914" cy="655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Formula"/>
                <a:ea typeface="Formula"/>
                <a:cs typeface="Formula"/>
                <a:sym typeface="Formula"/>
              </a:rPr>
              <a:t>KWARTAAL 4 - 2025</a:t>
            </a:r>
            <a:endParaRPr lang="en-US" sz="3999" dirty="0">
              <a:solidFill>
                <a:srgbClr val="000000"/>
              </a:solidFill>
              <a:latin typeface="Formula"/>
              <a:ea typeface="Formula"/>
              <a:cs typeface="Formula"/>
              <a:sym typeface="Formula"/>
            </a:endParaRPr>
          </a:p>
        </p:txBody>
      </p:sp>
    </p:spTree>
    <p:extLst>
      <p:ext uri="{BB962C8B-B14F-4D97-AF65-F5344CB8AC3E}">
        <p14:creationId xmlns:p14="http://schemas.microsoft.com/office/powerpoint/2010/main" val="4282023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CB5D73-4906-99C1-F775-EBFF797AF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30844CF-D4D5-2993-978E-B606E0A684B9}"/>
              </a:ext>
            </a:extLst>
          </p:cNvPr>
          <p:cNvSpPr/>
          <p:nvPr/>
        </p:nvSpPr>
        <p:spPr>
          <a:xfrm>
            <a:off x="-37799" y="-26254"/>
            <a:ext cx="7594300" cy="10719653"/>
          </a:xfrm>
          <a:custGeom>
            <a:avLst/>
            <a:gdLst/>
            <a:ahLst/>
            <a:cxnLst/>
            <a:rect l="l" t="t" r="r" b="b"/>
            <a:pathLst>
              <a:path w="11375789" h="12156364">
                <a:moveTo>
                  <a:pt x="0" y="0"/>
                </a:moveTo>
                <a:lnTo>
                  <a:pt x="11375789" y="0"/>
                </a:lnTo>
                <a:lnTo>
                  <a:pt x="11375789" y="12156364"/>
                </a:lnTo>
                <a:lnTo>
                  <a:pt x="0" y="121563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4988" r="-44988"/>
            </a:stretch>
          </a:blipFill>
        </p:spPr>
        <p:txBody>
          <a:bodyPr/>
          <a:lstStyle/>
          <a:p>
            <a:endParaRPr lang="en-ZA" dirty="0"/>
          </a:p>
        </p:txBody>
      </p:sp>
      <p:sp>
        <p:nvSpPr>
          <p:cNvPr id="38" name="Freeform 38">
            <a:extLst>
              <a:ext uri="{FF2B5EF4-FFF2-40B4-BE49-F238E27FC236}">
                <a16:creationId xmlns:a16="http://schemas.microsoft.com/office/drawing/2014/main" id="{7FBC7A2B-187A-77C3-9524-3088FC5639C2}"/>
              </a:ext>
            </a:extLst>
          </p:cNvPr>
          <p:cNvSpPr/>
          <p:nvPr/>
        </p:nvSpPr>
        <p:spPr>
          <a:xfrm rot="-5400000">
            <a:off x="6604413" y="9732424"/>
            <a:ext cx="1643578" cy="562925"/>
          </a:xfrm>
          <a:custGeom>
            <a:avLst/>
            <a:gdLst/>
            <a:ahLst/>
            <a:cxnLst/>
            <a:rect l="l" t="t" r="r" b="b"/>
            <a:pathLst>
              <a:path w="1643578" h="562925">
                <a:moveTo>
                  <a:pt x="0" y="0"/>
                </a:moveTo>
                <a:lnTo>
                  <a:pt x="1643578" y="0"/>
                </a:lnTo>
                <a:lnTo>
                  <a:pt x="1643578" y="562926"/>
                </a:lnTo>
                <a:lnTo>
                  <a:pt x="0" y="5629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B81D038-2F43-1E6C-587D-7AEA52A73E12}"/>
              </a:ext>
            </a:extLst>
          </p:cNvPr>
          <p:cNvGrpSpPr/>
          <p:nvPr/>
        </p:nvGrpSpPr>
        <p:grpSpPr>
          <a:xfrm>
            <a:off x="-37800" y="-1"/>
            <a:ext cx="8178460" cy="10693401"/>
            <a:chOff x="-37800" y="-1"/>
            <a:chExt cx="8178460" cy="10693401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028A942-2BF0-9C27-74ED-8699082E8BEA}"/>
                </a:ext>
              </a:extLst>
            </p:cNvPr>
            <p:cNvSpPr/>
            <p:nvPr/>
          </p:nvSpPr>
          <p:spPr>
            <a:xfrm rot="5400000">
              <a:off x="-4036332" y="3998531"/>
              <a:ext cx="10693401" cy="2696337"/>
            </a:xfrm>
            <a:custGeom>
              <a:avLst/>
              <a:gdLst/>
              <a:ahLst/>
              <a:cxnLst/>
              <a:rect l="l" t="t" r="r" b="b"/>
              <a:pathLst>
                <a:path w="10271762" h="2696337">
                  <a:moveTo>
                    <a:pt x="0" y="0"/>
                  </a:moveTo>
                  <a:lnTo>
                    <a:pt x="10271761" y="0"/>
                  </a:lnTo>
                  <a:lnTo>
                    <a:pt x="10271761" y="2696337"/>
                  </a:lnTo>
                  <a:lnTo>
                    <a:pt x="0" y="26963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52BD407B-7E4B-F569-6C7A-0F0C2FA364A3}"/>
                </a:ext>
              </a:extLst>
            </p:cNvPr>
            <p:cNvSpPr/>
            <p:nvPr/>
          </p:nvSpPr>
          <p:spPr>
            <a:xfrm>
              <a:off x="1073157" y="3243674"/>
              <a:ext cx="2311249" cy="2710205"/>
            </a:xfrm>
            <a:custGeom>
              <a:avLst/>
              <a:gdLst/>
              <a:ahLst/>
              <a:cxnLst/>
              <a:rect l="l" t="t" r="r" b="b"/>
              <a:pathLst>
                <a:path w="2311249" h="2710205">
                  <a:moveTo>
                    <a:pt x="0" y="0"/>
                  </a:moveTo>
                  <a:lnTo>
                    <a:pt x="2311248" y="0"/>
                  </a:lnTo>
                  <a:lnTo>
                    <a:pt x="2311248" y="2710205"/>
                  </a:lnTo>
                  <a:lnTo>
                    <a:pt x="0" y="27102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5828"/>
              </a:stretch>
            </a:blipFill>
          </p:spPr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7DD5D8A5-2628-D1E6-58AB-DEE3A6907794}"/>
                </a:ext>
              </a:extLst>
            </p:cNvPr>
            <p:cNvSpPr/>
            <p:nvPr/>
          </p:nvSpPr>
          <p:spPr>
            <a:xfrm>
              <a:off x="1148665" y="6051929"/>
              <a:ext cx="2235741" cy="2710205"/>
            </a:xfrm>
            <a:custGeom>
              <a:avLst/>
              <a:gdLst/>
              <a:ahLst/>
              <a:cxnLst/>
              <a:rect l="l" t="t" r="r" b="b"/>
              <a:pathLst>
                <a:path w="2235741" h="2710205">
                  <a:moveTo>
                    <a:pt x="0" y="0"/>
                  </a:moveTo>
                  <a:lnTo>
                    <a:pt x="2235740" y="0"/>
                  </a:lnTo>
                  <a:lnTo>
                    <a:pt x="2235740" y="2710204"/>
                  </a:lnTo>
                  <a:lnTo>
                    <a:pt x="0" y="27102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9402"/>
              </a:stretch>
            </a:blipFill>
          </p:spPr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565C66D3-E62B-312E-2C73-FB64786AB2BE}"/>
                </a:ext>
              </a:extLst>
            </p:cNvPr>
            <p:cNvSpPr/>
            <p:nvPr/>
          </p:nvSpPr>
          <p:spPr>
            <a:xfrm>
              <a:off x="1073157" y="8774026"/>
              <a:ext cx="2311249" cy="1396023"/>
            </a:xfrm>
            <a:custGeom>
              <a:avLst/>
              <a:gdLst/>
              <a:ahLst/>
              <a:cxnLst/>
              <a:rect l="l" t="t" r="r" b="b"/>
              <a:pathLst>
                <a:path w="2311249" h="1396023">
                  <a:moveTo>
                    <a:pt x="0" y="0"/>
                  </a:moveTo>
                  <a:lnTo>
                    <a:pt x="2311248" y="0"/>
                  </a:lnTo>
                  <a:lnTo>
                    <a:pt x="2311248" y="1396023"/>
                  </a:lnTo>
                  <a:lnTo>
                    <a:pt x="0" y="13960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5828" t="-94137"/>
              </a:stretch>
            </a:blipFill>
          </p:spPr>
        </p:sp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F35BD1A5-639C-2FBE-5568-86EE90D23804}"/>
                </a:ext>
              </a:extLst>
            </p:cNvPr>
            <p:cNvGrpSpPr/>
            <p:nvPr/>
          </p:nvGrpSpPr>
          <p:grpSpPr>
            <a:xfrm>
              <a:off x="2741416" y="3243674"/>
              <a:ext cx="3880139" cy="614029"/>
              <a:chOff x="0" y="0"/>
              <a:chExt cx="2577654" cy="407912"/>
            </a:xfrm>
          </p:grpSpPr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670DB93E-EEEF-6897-7F45-907DCC074957}"/>
                  </a:ext>
                </a:extLst>
              </p:cNvPr>
              <p:cNvSpPr/>
              <p:nvPr/>
            </p:nvSpPr>
            <p:spPr>
              <a:xfrm>
                <a:off x="0" y="0"/>
                <a:ext cx="2577654" cy="407912"/>
              </a:xfrm>
              <a:custGeom>
                <a:avLst/>
                <a:gdLst/>
                <a:ahLst/>
                <a:cxnLst/>
                <a:rect l="l" t="t" r="r" b="b"/>
                <a:pathLst>
                  <a:path w="2577654" h="407912">
                    <a:moveTo>
                      <a:pt x="2374454" y="0"/>
                    </a:moveTo>
                    <a:cubicBezTo>
                      <a:pt x="2486678" y="0"/>
                      <a:pt x="2577654" y="91314"/>
                      <a:pt x="2577654" y="203956"/>
                    </a:cubicBezTo>
                    <a:cubicBezTo>
                      <a:pt x="2577654" y="316598"/>
                      <a:pt x="2486678" y="407912"/>
                      <a:pt x="2374454" y="407912"/>
                    </a:cubicBezTo>
                    <a:lnTo>
                      <a:pt x="203200" y="407912"/>
                    </a:lnTo>
                    <a:cubicBezTo>
                      <a:pt x="90976" y="407912"/>
                      <a:pt x="0" y="316598"/>
                      <a:pt x="0" y="203956"/>
                    </a:cubicBezTo>
                    <a:cubicBezTo>
                      <a:pt x="0" y="91314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1C1C1"/>
              </a:solidFill>
            </p:spPr>
          </p:sp>
          <p:sp>
            <p:nvSpPr>
              <p:cNvPr id="9" name="TextBox 9">
                <a:extLst>
                  <a:ext uri="{FF2B5EF4-FFF2-40B4-BE49-F238E27FC236}">
                    <a16:creationId xmlns:a16="http://schemas.microsoft.com/office/drawing/2014/main" id="{318B8944-3AA5-81C7-D746-3911232757E5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577654" cy="4555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C85FB401-D973-8127-8C25-B798EB322BE2}"/>
                </a:ext>
              </a:extLst>
            </p:cNvPr>
            <p:cNvGrpSpPr/>
            <p:nvPr/>
          </p:nvGrpSpPr>
          <p:grpSpPr>
            <a:xfrm>
              <a:off x="2741416" y="3942207"/>
              <a:ext cx="3880139" cy="614029"/>
              <a:chOff x="0" y="0"/>
              <a:chExt cx="2577654" cy="407912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60374ECB-23FB-0D73-35E3-51D1CA94896B}"/>
                  </a:ext>
                </a:extLst>
              </p:cNvPr>
              <p:cNvSpPr/>
              <p:nvPr/>
            </p:nvSpPr>
            <p:spPr>
              <a:xfrm>
                <a:off x="0" y="0"/>
                <a:ext cx="2577654" cy="407912"/>
              </a:xfrm>
              <a:custGeom>
                <a:avLst/>
                <a:gdLst/>
                <a:ahLst/>
                <a:cxnLst/>
                <a:rect l="l" t="t" r="r" b="b"/>
                <a:pathLst>
                  <a:path w="2577654" h="407912">
                    <a:moveTo>
                      <a:pt x="2374454" y="0"/>
                    </a:moveTo>
                    <a:cubicBezTo>
                      <a:pt x="2486678" y="0"/>
                      <a:pt x="2577654" y="91314"/>
                      <a:pt x="2577654" y="203956"/>
                    </a:cubicBezTo>
                    <a:cubicBezTo>
                      <a:pt x="2577654" y="316598"/>
                      <a:pt x="2486678" y="407912"/>
                      <a:pt x="2374454" y="407912"/>
                    </a:cubicBezTo>
                    <a:lnTo>
                      <a:pt x="203200" y="407912"/>
                    </a:lnTo>
                    <a:cubicBezTo>
                      <a:pt x="90976" y="407912"/>
                      <a:pt x="0" y="316598"/>
                      <a:pt x="0" y="203956"/>
                    </a:cubicBezTo>
                    <a:cubicBezTo>
                      <a:pt x="0" y="91314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1C1C1"/>
              </a:solidFill>
            </p:spPr>
          </p:sp>
          <p:sp>
            <p:nvSpPr>
              <p:cNvPr id="12" name="TextBox 12">
                <a:extLst>
                  <a:ext uri="{FF2B5EF4-FFF2-40B4-BE49-F238E27FC236}">
                    <a16:creationId xmlns:a16="http://schemas.microsoft.com/office/drawing/2014/main" id="{EBB409F3-40C9-2655-3D17-EA64416F9F31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577654" cy="4555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13" name="Group 13">
              <a:extLst>
                <a:ext uri="{FF2B5EF4-FFF2-40B4-BE49-F238E27FC236}">
                  <a16:creationId xmlns:a16="http://schemas.microsoft.com/office/drawing/2014/main" id="{8A9B96EB-614D-1C86-CF05-F4EF0BE16FC3}"/>
                </a:ext>
              </a:extLst>
            </p:cNvPr>
            <p:cNvGrpSpPr/>
            <p:nvPr/>
          </p:nvGrpSpPr>
          <p:grpSpPr>
            <a:xfrm>
              <a:off x="2741416" y="4647828"/>
              <a:ext cx="3880139" cy="607816"/>
              <a:chOff x="0" y="0"/>
              <a:chExt cx="2577654" cy="403784"/>
            </a:xfrm>
          </p:grpSpPr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F9C7C5BA-4AD1-1BAE-3257-95521BDA31C6}"/>
                  </a:ext>
                </a:extLst>
              </p:cNvPr>
              <p:cNvSpPr/>
              <p:nvPr/>
            </p:nvSpPr>
            <p:spPr>
              <a:xfrm>
                <a:off x="0" y="0"/>
                <a:ext cx="2577654" cy="403784"/>
              </a:xfrm>
              <a:custGeom>
                <a:avLst/>
                <a:gdLst/>
                <a:ahLst/>
                <a:cxnLst/>
                <a:rect l="l" t="t" r="r" b="b"/>
                <a:pathLst>
                  <a:path w="2577654" h="403784">
                    <a:moveTo>
                      <a:pt x="2374454" y="0"/>
                    </a:moveTo>
                    <a:cubicBezTo>
                      <a:pt x="2486678" y="0"/>
                      <a:pt x="2577654" y="90390"/>
                      <a:pt x="2577654" y="201892"/>
                    </a:cubicBezTo>
                    <a:cubicBezTo>
                      <a:pt x="2577654" y="313394"/>
                      <a:pt x="2486678" y="403784"/>
                      <a:pt x="2374454" y="403784"/>
                    </a:cubicBezTo>
                    <a:lnTo>
                      <a:pt x="203200" y="403784"/>
                    </a:lnTo>
                    <a:cubicBezTo>
                      <a:pt x="90976" y="403784"/>
                      <a:pt x="0" y="313394"/>
                      <a:pt x="0" y="201892"/>
                    </a:cubicBezTo>
                    <a:cubicBezTo>
                      <a:pt x="0" y="90390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1C1C1"/>
              </a:solidFill>
            </p:spPr>
          </p:sp>
          <p:sp>
            <p:nvSpPr>
              <p:cNvPr id="15" name="TextBox 15">
                <a:extLst>
                  <a:ext uri="{FF2B5EF4-FFF2-40B4-BE49-F238E27FC236}">
                    <a16:creationId xmlns:a16="http://schemas.microsoft.com/office/drawing/2014/main" id="{D9D1A574-9AF8-DCFB-E7AA-73E6E78BC5CE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577654" cy="4514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16" name="Group 16">
              <a:extLst>
                <a:ext uri="{FF2B5EF4-FFF2-40B4-BE49-F238E27FC236}">
                  <a16:creationId xmlns:a16="http://schemas.microsoft.com/office/drawing/2014/main" id="{DFC3841C-C09B-8672-5F92-AE76E0A09C2B}"/>
                </a:ext>
              </a:extLst>
            </p:cNvPr>
            <p:cNvGrpSpPr/>
            <p:nvPr/>
          </p:nvGrpSpPr>
          <p:grpSpPr>
            <a:xfrm>
              <a:off x="2708614" y="5274975"/>
              <a:ext cx="3912941" cy="679541"/>
              <a:chOff x="-21791" y="-47625"/>
              <a:chExt cx="2599445" cy="451432"/>
            </a:xfrm>
          </p:grpSpPr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A8AA4515-33D9-FDBB-D3F0-11163FD05D72}"/>
                  </a:ext>
                </a:extLst>
              </p:cNvPr>
              <p:cNvSpPr/>
              <p:nvPr/>
            </p:nvSpPr>
            <p:spPr>
              <a:xfrm>
                <a:off x="-21791" y="23"/>
                <a:ext cx="2577654" cy="403784"/>
              </a:xfrm>
              <a:custGeom>
                <a:avLst/>
                <a:gdLst/>
                <a:ahLst/>
                <a:cxnLst/>
                <a:rect l="l" t="t" r="r" b="b"/>
                <a:pathLst>
                  <a:path w="2577654" h="403784">
                    <a:moveTo>
                      <a:pt x="2374454" y="0"/>
                    </a:moveTo>
                    <a:cubicBezTo>
                      <a:pt x="2486678" y="0"/>
                      <a:pt x="2577654" y="90390"/>
                      <a:pt x="2577654" y="201892"/>
                    </a:cubicBezTo>
                    <a:cubicBezTo>
                      <a:pt x="2577654" y="313394"/>
                      <a:pt x="2486678" y="403784"/>
                      <a:pt x="2374454" y="403784"/>
                    </a:cubicBezTo>
                    <a:lnTo>
                      <a:pt x="203200" y="403784"/>
                    </a:lnTo>
                    <a:cubicBezTo>
                      <a:pt x="90976" y="403784"/>
                      <a:pt x="0" y="313394"/>
                      <a:pt x="0" y="201892"/>
                    </a:cubicBezTo>
                    <a:cubicBezTo>
                      <a:pt x="0" y="90390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1C1C1"/>
              </a:solidFill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18" name="TextBox 18">
                <a:extLst>
                  <a:ext uri="{FF2B5EF4-FFF2-40B4-BE49-F238E27FC236}">
                    <a16:creationId xmlns:a16="http://schemas.microsoft.com/office/drawing/2014/main" id="{FC52FC6A-6B89-4043-888C-843A736C4FE0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577654" cy="4514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19" name="Group 19">
              <a:extLst>
                <a:ext uri="{FF2B5EF4-FFF2-40B4-BE49-F238E27FC236}">
                  <a16:creationId xmlns:a16="http://schemas.microsoft.com/office/drawing/2014/main" id="{4CD47437-6C2D-189B-01B3-7C70673AA46F}"/>
                </a:ext>
              </a:extLst>
            </p:cNvPr>
            <p:cNvGrpSpPr/>
            <p:nvPr/>
          </p:nvGrpSpPr>
          <p:grpSpPr>
            <a:xfrm>
              <a:off x="2741416" y="6051929"/>
              <a:ext cx="3880139" cy="607816"/>
              <a:chOff x="0" y="0"/>
              <a:chExt cx="2577654" cy="403784"/>
            </a:xfrm>
          </p:grpSpPr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17D58C71-B44A-9065-3425-1981CCFC3640}"/>
                  </a:ext>
                </a:extLst>
              </p:cNvPr>
              <p:cNvSpPr/>
              <p:nvPr/>
            </p:nvSpPr>
            <p:spPr>
              <a:xfrm>
                <a:off x="0" y="0"/>
                <a:ext cx="2577654" cy="403784"/>
              </a:xfrm>
              <a:custGeom>
                <a:avLst/>
                <a:gdLst/>
                <a:ahLst/>
                <a:cxnLst/>
                <a:rect l="l" t="t" r="r" b="b"/>
                <a:pathLst>
                  <a:path w="2577654" h="403784">
                    <a:moveTo>
                      <a:pt x="2374454" y="0"/>
                    </a:moveTo>
                    <a:cubicBezTo>
                      <a:pt x="2486678" y="0"/>
                      <a:pt x="2577654" y="90390"/>
                      <a:pt x="2577654" y="201892"/>
                    </a:cubicBezTo>
                    <a:cubicBezTo>
                      <a:pt x="2577654" y="313394"/>
                      <a:pt x="2486678" y="403784"/>
                      <a:pt x="2374454" y="403784"/>
                    </a:cubicBezTo>
                    <a:lnTo>
                      <a:pt x="203200" y="403784"/>
                    </a:lnTo>
                    <a:cubicBezTo>
                      <a:pt x="90976" y="403784"/>
                      <a:pt x="0" y="313394"/>
                      <a:pt x="0" y="201892"/>
                    </a:cubicBezTo>
                    <a:cubicBezTo>
                      <a:pt x="0" y="90390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1C1C1"/>
              </a:solidFill>
            </p:spPr>
          </p:sp>
          <p:sp>
            <p:nvSpPr>
              <p:cNvPr id="21" name="TextBox 21">
                <a:extLst>
                  <a:ext uri="{FF2B5EF4-FFF2-40B4-BE49-F238E27FC236}">
                    <a16:creationId xmlns:a16="http://schemas.microsoft.com/office/drawing/2014/main" id="{F6806246-328D-D5B4-6A67-061DC0AEC085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577654" cy="4514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2" name="Group 22">
              <a:extLst>
                <a:ext uri="{FF2B5EF4-FFF2-40B4-BE49-F238E27FC236}">
                  <a16:creationId xmlns:a16="http://schemas.microsoft.com/office/drawing/2014/main" id="{2BF561C0-328C-4E2C-DC79-2C0D437DAEF9}"/>
                </a:ext>
              </a:extLst>
            </p:cNvPr>
            <p:cNvGrpSpPr/>
            <p:nvPr/>
          </p:nvGrpSpPr>
          <p:grpSpPr>
            <a:xfrm>
              <a:off x="2741416" y="6756227"/>
              <a:ext cx="3880139" cy="607816"/>
              <a:chOff x="0" y="0"/>
              <a:chExt cx="2577654" cy="403784"/>
            </a:xfrm>
          </p:grpSpPr>
          <p:sp>
            <p:nvSpPr>
              <p:cNvPr id="23" name="Freeform 23">
                <a:extLst>
                  <a:ext uri="{FF2B5EF4-FFF2-40B4-BE49-F238E27FC236}">
                    <a16:creationId xmlns:a16="http://schemas.microsoft.com/office/drawing/2014/main" id="{0F7B089A-C5FF-6863-1D05-B9233F5B7191}"/>
                  </a:ext>
                </a:extLst>
              </p:cNvPr>
              <p:cNvSpPr/>
              <p:nvPr/>
            </p:nvSpPr>
            <p:spPr>
              <a:xfrm>
                <a:off x="0" y="0"/>
                <a:ext cx="2577654" cy="403784"/>
              </a:xfrm>
              <a:custGeom>
                <a:avLst/>
                <a:gdLst/>
                <a:ahLst/>
                <a:cxnLst/>
                <a:rect l="l" t="t" r="r" b="b"/>
                <a:pathLst>
                  <a:path w="2577654" h="403784">
                    <a:moveTo>
                      <a:pt x="2374454" y="0"/>
                    </a:moveTo>
                    <a:cubicBezTo>
                      <a:pt x="2486678" y="0"/>
                      <a:pt x="2577654" y="90390"/>
                      <a:pt x="2577654" y="201892"/>
                    </a:cubicBezTo>
                    <a:cubicBezTo>
                      <a:pt x="2577654" y="313394"/>
                      <a:pt x="2486678" y="403784"/>
                      <a:pt x="2374454" y="403784"/>
                    </a:cubicBezTo>
                    <a:lnTo>
                      <a:pt x="203200" y="403784"/>
                    </a:lnTo>
                    <a:cubicBezTo>
                      <a:pt x="90976" y="403784"/>
                      <a:pt x="0" y="313394"/>
                      <a:pt x="0" y="201892"/>
                    </a:cubicBezTo>
                    <a:cubicBezTo>
                      <a:pt x="0" y="90390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1C1C1"/>
              </a:solidFill>
            </p:spPr>
          </p:sp>
          <p:sp>
            <p:nvSpPr>
              <p:cNvPr id="24" name="TextBox 24">
                <a:extLst>
                  <a:ext uri="{FF2B5EF4-FFF2-40B4-BE49-F238E27FC236}">
                    <a16:creationId xmlns:a16="http://schemas.microsoft.com/office/drawing/2014/main" id="{592FFD70-5F55-B84B-242D-655C6334CF9B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577654" cy="4514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5" name="Group 25">
              <a:extLst>
                <a:ext uri="{FF2B5EF4-FFF2-40B4-BE49-F238E27FC236}">
                  <a16:creationId xmlns:a16="http://schemas.microsoft.com/office/drawing/2014/main" id="{A4973889-0007-BC18-5773-0CCB9975A8D6}"/>
                </a:ext>
              </a:extLst>
            </p:cNvPr>
            <p:cNvGrpSpPr/>
            <p:nvPr/>
          </p:nvGrpSpPr>
          <p:grpSpPr>
            <a:xfrm>
              <a:off x="2741416" y="7455064"/>
              <a:ext cx="3880139" cy="607816"/>
              <a:chOff x="0" y="0"/>
              <a:chExt cx="2577654" cy="403784"/>
            </a:xfrm>
          </p:grpSpPr>
          <p:sp>
            <p:nvSpPr>
              <p:cNvPr id="26" name="Freeform 26">
                <a:extLst>
                  <a:ext uri="{FF2B5EF4-FFF2-40B4-BE49-F238E27FC236}">
                    <a16:creationId xmlns:a16="http://schemas.microsoft.com/office/drawing/2014/main" id="{ED78564E-49B8-ED2E-8BE8-61ADF7CBAA64}"/>
                  </a:ext>
                </a:extLst>
              </p:cNvPr>
              <p:cNvSpPr/>
              <p:nvPr/>
            </p:nvSpPr>
            <p:spPr>
              <a:xfrm>
                <a:off x="0" y="0"/>
                <a:ext cx="2577654" cy="403784"/>
              </a:xfrm>
              <a:custGeom>
                <a:avLst/>
                <a:gdLst/>
                <a:ahLst/>
                <a:cxnLst/>
                <a:rect l="l" t="t" r="r" b="b"/>
                <a:pathLst>
                  <a:path w="2577654" h="403784">
                    <a:moveTo>
                      <a:pt x="2374454" y="0"/>
                    </a:moveTo>
                    <a:cubicBezTo>
                      <a:pt x="2486678" y="0"/>
                      <a:pt x="2577654" y="90390"/>
                      <a:pt x="2577654" y="201892"/>
                    </a:cubicBezTo>
                    <a:cubicBezTo>
                      <a:pt x="2577654" y="313394"/>
                      <a:pt x="2486678" y="403784"/>
                      <a:pt x="2374454" y="403784"/>
                    </a:cubicBezTo>
                    <a:lnTo>
                      <a:pt x="203200" y="403784"/>
                    </a:lnTo>
                    <a:cubicBezTo>
                      <a:pt x="90976" y="403784"/>
                      <a:pt x="0" y="313394"/>
                      <a:pt x="0" y="201892"/>
                    </a:cubicBezTo>
                    <a:cubicBezTo>
                      <a:pt x="0" y="90390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1C1C1"/>
              </a:solidFill>
            </p:spPr>
          </p:sp>
          <p:sp>
            <p:nvSpPr>
              <p:cNvPr id="27" name="TextBox 27">
                <a:extLst>
                  <a:ext uri="{FF2B5EF4-FFF2-40B4-BE49-F238E27FC236}">
                    <a16:creationId xmlns:a16="http://schemas.microsoft.com/office/drawing/2014/main" id="{8F4EFB3C-90D4-D531-B7FC-2414D14BE131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577654" cy="4514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8" name="Group 28">
              <a:extLst>
                <a:ext uri="{FF2B5EF4-FFF2-40B4-BE49-F238E27FC236}">
                  <a16:creationId xmlns:a16="http://schemas.microsoft.com/office/drawing/2014/main" id="{3F21C535-0696-ADA5-389E-4498FFEC68F0}"/>
                </a:ext>
              </a:extLst>
            </p:cNvPr>
            <p:cNvGrpSpPr/>
            <p:nvPr/>
          </p:nvGrpSpPr>
          <p:grpSpPr>
            <a:xfrm>
              <a:off x="2741416" y="8153902"/>
              <a:ext cx="3880139" cy="607816"/>
              <a:chOff x="0" y="0"/>
              <a:chExt cx="2577654" cy="403784"/>
            </a:xfrm>
          </p:grpSpPr>
          <p:sp>
            <p:nvSpPr>
              <p:cNvPr id="29" name="Freeform 29">
                <a:extLst>
                  <a:ext uri="{FF2B5EF4-FFF2-40B4-BE49-F238E27FC236}">
                    <a16:creationId xmlns:a16="http://schemas.microsoft.com/office/drawing/2014/main" id="{58D670DC-E94C-A159-5C2F-F5CC06553DE4}"/>
                  </a:ext>
                </a:extLst>
              </p:cNvPr>
              <p:cNvSpPr/>
              <p:nvPr/>
            </p:nvSpPr>
            <p:spPr>
              <a:xfrm>
                <a:off x="0" y="0"/>
                <a:ext cx="2577654" cy="403784"/>
              </a:xfrm>
              <a:custGeom>
                <a:avLst/>
                <a:gdLst/>
                <a:ahLst/>
                <a:cxnLst/>
                <a:rect l="l" t="t" r="r" b="b"/>
                <a:pathLst>
                  <a:path w="2577654" h="403784">
                    <a:moveTo>
                      <a:pt x="2374454" y="0"/>
                    </a:moveTo>
                    <a:cubicBezTo>
                      <a:pt x="2486678" y="0"/>
                      <a:pt x="2577654" y="90390"/>
                      <a:pt x="2577654" y="201892"/>
                    </a:cubicBezTo>
                    <a:cubicBezTo>
                      <a:pt x="2577654" y="313394"/>
                      <a:pt x="2486678" y="403784"/>
                      <a:pt x="2374454" y="403784"/>
                    </a:cubicBezTo>
                    <a:lnTo>
                      <a:pt x="203200" y="403784"/>
                    </a:lnTo>
                    <a:cubicBezTo>
                      <a:pt x="90976" y="403784"/>
                      <a:pt x="0" y="313394"/>
                      <a:pt x="0" y="201892"/>
                    </a:cubicBezTo>
                    <a:cubicBezTo>
                      <a:pt x="0" y="90390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1C1C1"/>
              </a:solidFill>
            </p:spPr>
          </p:sp>
          <p:sp>
            <p:nvSpPr>
              <p:cNvPr id="30" name="TextBox 30">
                <a:extLst>
                  <a:ext uri="{FF2B5EF4-FFF2-40B4-BE49-F238E27FC236}">
                    <a16:creationId xmlns:a16="http://schemas.microsoft.com/office/drawing/2014/main" id="{32771E37-FA4F-3D30-BC50-6504B0EC1AD3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577654" cy="4514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31" name="Group 31">
              <a:extLst>
                <a:ext uri="{FF2B5EF4-FFF2-40B4-BE49-F238E27FC236}">
                  <a16:creationId xmlns:a16="http://schemas.microsoft.com/office/drawing/2014/main" id="{7B490AEC-675B-19F1-A0F3-11DB2DFBDEFB}"/>
                </a:ext>
              </a:extLst>
            </p:cNvPr>
            <p:cNvGrpSpPr/>
            <p:nvPr/>
          </p:nvGrpSpPr>
          <p:grpSpPr>
            <a:xfrm>
              <a:off x="2708614" y="8790567"/>
              <a:ext cx="3912941" cy="679506"/>
              <a:chOff x="-21791" y="-47625"/>
              <a:chExt cx="2599445" cy="451409"/>
            </a:xfrm>
          </p:grpSpPr>
          <p:sp>
            <p:nvSpPr>
              <p:cNvPr id="32" name="Freeform 32">
                <a:extLst>
                  <a:ext uri="{FF2B5EF4-FFF2-40B4-BE49-F238E27FC236}">
                    <a16:creationId xmlns:a16="http://schemas.microsoft.com/office/drawing/2014/main" id="{CEB8204C-941F-0B5C-6023-F68F82BF5C66}"/>
                  </a:ext>
                </a:extLst>
              </p:cNvPr>
              <p:cNvSpPr/>
              <p:nvPr/>
            </p:nvSpPr>
            <p:spPr>
              <a:xfrm>
                <a:off x="-21791" y="0"/>
                <a:ext cx="2577654" cy="403784"/>
              </a:xfrm>
              <a:custGeom>
                <a:avLst/>
                <a:gdLst/>
                <a:ahLst/>
                <a:cxnLst/>
                <a:rect l="l" t="t" r="r" b="b"/>
                <a:pathLst>
                  <a:path w="2577654" h="403784">
                    <a:moveTo>
                      <a:pt x="2374454" y="0"/>
                    </a:moveTo>
                    <a:cubicBezTo>
                      <a:pt x="2486678" y="0"/>
                      <a:pt x="2577654" y="90390"/>
                      <a:pt x="2577654" y="201892"/>
                    </a:cubicBezTo>
                    <a:cubicBezTo>
                      <a:pt x="2577654" y="313394"/>
                      <a:pt x="2486678" y="403784"/>
                      <a:pt x="2374454" y="403784"/>
                    </a:cubicBezTo>
                    <a:lnTo>
                      <a:pt x="203200" y="403784"/>
                    </a:lnTo>
                    <a:cubicBezTo>
                      <a:pt x="90976" y="403784"/>
                      <a:pt x="0" y="313394"/>
                      <a:pt x="0" y="201892"/>
                    </a:cubicBezTo>
                    <a:cubicBezTo>
                      <a:pt x="0" y="90390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1C1C1"/>
              </a:solidFill>
            </p:spPr>
          </p:sp>
          <p:sp>
            <p:nvSpPr>
              <p:cNvPr id="33" name="TextBox 33">
                <a:extLst>
                  <a:ext uri="{FF2B5EF4-FFF2-40B4-BE49-F238E27FC236}">
                    <a16:creationId xmlns:a16="http://schemas.microsoft.com/office/drawing/2014/main" id="{7A39BAE6-5998-98DB-5603-93E9A95A0D0B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577654" cy="4514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34" name="Group 34">
              <a:extLst>
                <a:ext uri="{FF2B5EF4-FFF2-40B4-BE49-F238E27FC236}">
                  <a16:creationId xmlns:a16="http://schemas.microsoft.com/office/drawing/2014/main" id="{231C6E21-BD76-ED09-B220-B2152D45E062}"/>
                </a:ext>
              </a:extLst>
            </p:cNvPr>
            <p:cNvGrpSpPr/>
            <p:nvPr/>
          </p:nvGrpSpPr>
          <p:grpSpPr>
            <a:xfrm>
              <a:off x="2741416" y="9562233"/>
              <a:ext cx="3880139" cy="607816"/>
              <a:chOff x="0" y="0"/>
              <a:chExt cx="2577654" cy="403784"/>
            </a:xfrm>
          </p:grpSpPr>
          <p:sp>
            <p:nvSpPr>
              <p:cNvPr id="35" name="Freeform 35">
                <a:extLst>
                  <a:ext uri="{FF2B5EF4-FFF2-40B4-BE49-F238E27FC236}">
                    <a16:creationId xmlns:a16="http://schemas.microsoft.com/office/drawing/2014/main" id="{837117B6-5896-80ED-DB1A-F79325080080}"/>
                  </a:ext>
                </a:extLst>
              </p:cNvPr>
              <p:cNvSpPr/>
              <p:nvPr/>
            </p:nvSpPr>
            <p:spPr>
              <a:xfrm>
                <a:off x="0" y="0"/>
                <a:ext cx="2577654" cy="403784"/>
              </a:xfrm>
              <a:custGeom>
                <a:avLst/>
                <a:gdLst/>
                <a:ahLst/>
                <a:cxnLst/>
                <a:rect l="l" t="t" r="r" b="b"/>
                <a:pathLst>
                  <a:path w="2577654" h="403784">
                    <a:moveTo>
                      <a:pt x="2374454" y="0"/>
                    </a:moveTo>
                    <a:cubicBezTo>
                      <a:pt x="2486678" y="0"/>
                      <a:pt x="2577654" y="90390"/>
                      <a:pt x="2577654" y="201892"/>
                    </a:cubicBezTo>
                    <a:cubicBezTo>
                      <a:pt x="2577654" y="313394"/>
                      <a:pt x="2486678" y="403784"/>
                      <a:pt x="2374454" y="403784"/>
                    </a:cubicBezTo>
                    <a:lnTo>
                      <a:pt x="203200" y="403784"/>
                    </a:lnTo>
                    <a:cubicBezTo>
                      <a:pt x="90976" y="403784"/>
                      <a:pt x="0" y="313394"/>
                      <a:pt x="0" y="201892"/>
                    </a:cubicBezTo>
                    <a:cubicBezTo>
                      <a:pt x="0" y="90390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1C1C1"/>
              </a:solidFill>
            </p:spPr>
          </p:sp>
          <p:sp>
            <p:nvSpPr>
              <p:cNvPr id="36" name="TextBox 36">
                <a:extLst>
                  <a:ext uri="{FF2B5EF4-FFF2-40B4-BE49-F238E27FC236}">
                    <a16:creationId xmlns:a16="http://schemas.microsoft.com/office/drawing/2014/main" id="{044E0290-C0E0-E700-5EC9-6AFBE06E3D8A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577654" cy="4514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sp>
          <p:nvSpPr>
            <p:cNvPr id="37" name="TextBox 37">
              <a:extLst>
                <a:ext uri="{FF2B5EF4-FFF2-40B4-BE49-F238E27FC236}">
                  <a16:creationId xmlns:a16="http://schemas.microsoft.com/office/drawing/2014/main" id="{F4241050-ED35-2539-6FAC-CDA276B8A4E7}"/>
                </a:ext>
              </a:extLst>
            </p:cNvPr>
            <p:cNvSpPr txBox="1"/>
            <p:nvPr/>
          </p:nvSpPr>
          <p:spPr>
            <a:xfrm>
              <a:off x="1984157" y="9692658"/>
              <a:ext cx="4592137" cy="333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75"/>
                </a:lnSpc>
                <a:spcBef>
                  <a:spcPct val="0"/>
                </a:spcBef>
              </a:pPr>
              <a:r>
                <a:rPr lang="en-US" sz="1911" b="1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Dehan Joubert 			85,68</a:t>
              </a:r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DB718EFA-B828-A3A7-8969-63858A70CE31}"/>
                </a:ext>
              </a:extLst>
            </p:cNvPr>
            <p:cNvSpPr/>
            <p:nvPr/>
          </p:nvSpPr>
          <p:spPr>
            <a:xfrm rot="-5400000" flipH="1" flipV="1">
              <a:off x="7037409" y="8998136"/>
              <a:ext cx="1643578" cy="562925"/>
            </a:xfrm>
            <a:custGeom>
              <a:avLst/>
              <a:gdLst/>
              <a:ahLst/>
              <a:cxnLst/>
              <a:rect l="l" t="t" r="r" b="b"/>
              <a:pathLst>
                <a:path w="1643578" h="562925">
                  <a:moveTo>
                    <a:pt x="1643578" y="562925"/>
                  </a:moveTo>
                  <a:lnTo>
                    <a:pt x="0" y="562925"/>
                  </a:lnTo>
                  <a:lnTo>
                    <a:pt x="0" y="0"/>
                  </a:lnTo>
                  <a:lnTo>
                    <a:pt x="1643578" y="0"/>
                  </a:lnTo>
                  <a:lnTo>
                    <a:pt x="1643578" y="562925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469BB744-8911-5EA6-0826-C9080585BC6E}"/>
                </a:ext>
              </a:extLst>
            </p:cNvPr>
            <p:cNvSpPr/>
            <p:nvPr/>
          </p:nvSpPr>
          <p:spPr>
            <a:xfrm rot="-5400000" flipH="1" flipV="1">
              <a:off x="6081228" y="9168510"/>
              <a:ext cx="1643578" cy="562925"/>
            </a:xfrm>
            <a:custGeom>
              <a:avLst/>
              <a:gdLst/>
              <a:ahLst/>
              <a:cxnLst/>
              <a:rect l="l" t="t" r="r" b="b"/>
              <a:pathLst>
                <a:path w="1643578" h="562925">
                  <a:moveTo>
                    <a:pt x="1643578" y="562925"/>
                  </a:moveTo>
                  <a:lnTo>
                    <a:pt x="0" y="562925"/>
                  </a:lnTo>
                  <a:lnTo>
                    <a:pt x="0" y="0"/>
                  </a:lnTo>
                  <a:lnTo>
                    <a:pt x="1643578" y="0"/>
                  </a:lnTo>
                  <a:lnTo>
                    <a:pt x="1643578" y="562925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1ED41889-0E7F-C8EE-0D2F-435C96EE1364}"/>
                </a:ext>
              </a:extLst>
            </p:cNvPr>
            <p:cNvSpPr/>
            <p:nvPr/>
          </p:nvSpPr>
          <p:spPr>
            <a:xfrm>
              <a:off x="216683" y="305903"/>
              <a:ext cx="1302197" cy="1566705"/>
            </a:xfrm>
            <a:custGeom>
              <a:avLst/>
              <a:gdLst/>
              <a:ahLst/>
              <a:cxnLst/>
              <a:rect l="l" t="t" r="r" b="b"/>
              <a:pathLst>
                <a:path w="1302197" h="1566705">
                  <a:moveTo>
                    <a:pt x="0" y="0"/>
                  </a:moveTo>
                  <a:lnTo>
                    <a:pt x="1302197" y="0"/>
                  </a:lnTo>
                  <a:lnTo>
                    <a:pt x="1302197" y="1566705"/>
                  </a:lnTo>
                  <a:lnTo>
                    <a:pt x="0" y="15667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42" name="TextBox 42">
              <a:extLst>
                <a:ext uri="{FF2B5EF4-FFF2-40B4-BE49-F238E27FC236}">
                  <a16:creationId xmlns:a16="http://schemas.microsoft.com/office/drawing/2014/main" id="{D3F48B12-DC8A-8313-AD61-4A1ED4D71993}"/>
                </a:ext>
              </a:extLst>
            </p:cNvPr>
            <p:cNvSpPr txBox="1"/>
            <p:nvPr/>
          </p:nvSpPr>
          <p:spPr>
            <a:xfrm>
              <a:off x="1272305" y="3323584"/>
              <a:ext cx="493150" cy="494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13"/>
                </a:lnSpc>
                <a:spcBef>
                  <a:spcPct val="0"/>
                </a:spcBef>
              </a:pPr>
              <a:r>
                <a:rPr lang="en-US" sz="2866" b="1">
                  <a:solidFill>
                    <a:srgbClr val="000000"/>
                  </a:solidFill>
                  <a:latin typeface="Formula Bold"/>
                  <a:ea typeface="Formula Bold"/>
                  <a:cs typeface="Formula Bold"/>
                  <a:sym typeface="Formula Bold"/>
                </a:rPr>
                <a:t>01</a:t>
              </a:r>
            </a:p>
          </p:txBody>
        </p:sp>
        <p:sp>
          <p:nvSpPr>
            <p:cNvPr id="43" name="TextBox 43">
              <a:extLst>
                <a:ext uri="{FF2B5EF4-FFF2-40B4-BE49-F238E27FC236}">
                  <a16:creationId xmlns:a16="http://schemas.microsoft.com/office/drawing/2014/main" id="{D57FEAF0-4589-874F-757B-1DED09C36D86}"/>
                </a:ext>
              </a:extLst>
            </p:cNvPr>
            <p:cNvSpPr txBox="1"/>
            <p:nvPr/>
          </p:nvSpPr>
          <p:spPr>
            <a:xfrm>
              <a:off x="1272305" y="4031839"/>
              <a:ext cx="493150" cy="494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13"/>
                </a:lnSpc>
                <a:spcBef>
                  <a:spcPct val="0"/>
                </a:spcBef>
              </a:pPr>
              <a:r>
                <a:rPr lang="en-US" sz="2866" b="1">
                  <a:solidFill>
                    <a:srgbClr val="000000"/>
                  </a:solidFill>
                  <a:latin typeface="Formula Bold"/>
                  <a:ea typeface="Formula Bold"/>
                  <a:cs typeface="Formula Bold"/>
                  <a:sym typeface="Formula Bold"/>
                </a:rPr>
                <a:t>02</a:t>
              </a:r>
            </a:p>
          </p:txBody>
        </p:sp>
        <p:sp>
          <p:nvSpPr>
            <p:cNvPr id="44" name="TextBox 44">
              <a:extLst>
                <a:ext uri="{FF2B5EF4-FFF2-40B4-BE49-F238E27FC236}">
                  <a16:creationId xmlns:a16="http://schemas.microsoft.com/office/drawing/2014/main" id="{E6D47C62-BFE9-EA29-89D3-A836ED57584D}"/>
                </a:ext>
              </a:extLst>
            </p:cNvPr>
            <p:cNvSpPr txBox="1"/>
            <p:nvPr/>
          </p:nvSpPr>
          <p:spPr>
            <a:xfrm>
              <a:off x="1272305" y="4722282"/>
              <a:ext cx="493150" cy="494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13"/>
                </a:lnSpc>
                <a:spcBef>
                  <a:spcPct val="0"/>
                </a:spcBef>
              </a:pPr>
              <a:r>
                <a:rPr lang="en-US" sz="2866" b="1">
                  <a:solidFill>
                    <a:srgbClr val="000000"/>
                  </a:solidFill>
                  <a:latin typeface="Formula Bold"/>
                  <a:ea typeface="Formula Bold"/>
                  <a:cs typeface="Formula Bold"/>
                  <a:sym typeface="Formula Bold"/>
                </a:rPr>
                <a:t>03</a:t>
              </a:r>
            </a:p>
          </p:txBody>
        </p:sp>
        <p:sp>
          <p:nvSpPr>
            <p:cNvPr id="45" name="TextBox 45">
              <a:extLst>
                <a:ext uri="{FF2B5EF4-FFF2-40B4-BE49-F238E27FC236}">
                  <a16:creationId xmlns:a16="http://schemas.microsoft.com/office/drawing/2014/main" id="{293062AD-0853-DB0C-0B92-0AE8C1DAF372}"/>
                </a:ext>
              </a:extLst>
            </p:cNvPr>
            <p:cNvSpPr txBox="1"/>
            <p:nvPr/>
          </p:nvSpPr>
          <p:spPr>
            <a:xfrm>
              <a:off x="1272305" y="5412724"/>
              <a:ext cx="493150" cy="494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13"/>
                </a:lnSpc>
                <a:spcBef>
                  <a:spcPct val="0"/>
                </a:spcBef>
              </a:pPr>
              <a:r>
                <a:rPr lang="en-US" sz="2866" b="1">
                  <a:solidFill>
                    <a:srgbClr val="000000"/>
                  </a:solidFill>
                  <a:latin typeface="Formula Bold"/>
                  <a:ea typeface="Formula Bold"/>
                  <a:cs typeface="Formula Bold"/>
                  <a:sym typeface="Formula Bold"/>
                </a:rPr>
                <a:t>04</a:t>
              </a:r>
            </a:p>
          </p:txBody>
        </p:sp>
        <p:sp>
          <p:nvSpPr>
            <p:cNvPr id="46" name="TextBox 46">
              <a:extLst>
                <a:ext uri="{FF2B5EF4-FFF2-40B4-BE49-F238E27FC236}">
                  <a16:creationId xmlns:a16="http://schemas.microsoft.com/office/drawing/2014/main" id="{5B1355B3-2A6F-10F0-11B4-F6CE92AF73DC}"/>
                </a:ext>
              </a:extLst>
            </p:cNvPr>
            <p:cNvSpPr txBox="1"/>
            <p:nvPr/>
          </p:nvSpPr>
          <p:spPr>
            <a:xfrm>
              <a:off x="1272305" y="6122877"/>
              <a:ext cx="493150" cy="494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13"/>
                </a:lnSpc>
                <a:spcBef>
                  <a:spcPct val="0"/>
                </a:spcBef>
              </a:pPr>
              <a:r>
                <a:rPr lang="en-US" sz="2866" b="1">
                  <a:solidFill>
                    <a:srgbClr val="000000"/>
                  </a:solidFill>
                  <a:latin typeface="Formula Bold"/>
                  <a:ea typeface="Formula Bold"/>
                  <a:cs typeface="Formula Bold"/>
                  <a:sym typeface="Formula Bold"/>
                </a:rPr>
                <a:t>05</a:t>
              </a:r>
            </a:p>
          </p:txBody>
        </p:sp>
        <p:sp>
          <p:nvSpPr>
            <p:cNvPr id="47" name="TextBox 47">
              <a:extLst>
                <a:ext uri="{FF2B5EF4-FFF2-40B4-BE49-F238E27FC236}">
                  <a16:creationId xmlns:a16="http://schemas.microsoft.com/office/drawing/2014/main" id="{A8C7DD5D-1B95-FDF8-2BAA-CDA3C5028B93}"/>
                </a:ext>
              </a:extLst>
            </p:cNvPr>
            <p:cNvSpPr txBox="1"/>
            <p:nvPr/>
          </p:nvSpPr>
          <p:spPr>
            <a:xfrm>
              <a:off x="1272305" y="6833030"/>
              <a:ext cx="493150" cy="494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13"/>
                </a:lnSpc>
                <a:spcBef>
                  <a:spcPct val="0"/>
                </a:spcBef>
              </a:pPr>
              <a:r>
                <a:rPr lang="en-US" sz="2866" b="1">
                  <a:solidFill>
                    <a:srgbClr val="000000"/>
                  </a:solidFill>
                  <a:latin typeface="Formula Bold"/>
                  <a:ea typeface="Formula Bold"/>
                  <a:cs typeface="Formula Bold"/>
                  <a:sym typeface="Formula Bold"/>
                </a:rPr>
                <a:t>06</a:t>
              </a:r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3ECDD38B-FEF4-59DE-FDFA-4E23F697A998}"/>
                </a:ext>
              </a:extLst>
            </p:cNvPr>
            <p:cNvSpPr txBox="1"/>
            <p:nvPr/>
          </p:nvSpPr>
          <p:spPr>
            <a:xfrm>
              <a:off x="1272305" y="7532935"/>
              <a:ext cx="493150" cy="494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13"/>
                </a:lnSpc>
                <a:spcBef>
                  <a:spcPct val="0"/>
                </a:spcBef>
              </a:pPr>
              <a:r>
                <a:rPr lang="en-US" sz="2866" b="1">
                  <a:solidFill>
                    <a:srgbClr val="000000"/>
                  </a:solidFill>
                  <a:latin typeface="Formula Bold"/>
                  <a:ea typeface="Formula Bold"/>
                  <a:cs typeface="Formula Bold"/>
                  <a:sym typeface="Formula Bold"/>
                </a:rPr>
                <a:t>07</a:t>
              </a:r>
            </a:p>
          </p:txBody>
        </p:sp>
        <p:sp>
          <p:nvSpPr>
            <p:cNvPr id="49" name="TextBox 49">
              <a:extLst>
                <a:ext uri="{FF2B5EF4-FFF2-40B4-BE49-F238E27FC236}">
                  <a16:creationId xmlns:a16="http://schemas.microsoft.com/office/drawing/2014/main" id="{D691D40B-D82E-F174-256A-A33393FFC0AD}"/>
                </a:ext>
              </a:extLst>
            </p:cNvPr>
            <p:cNvSpPr txBox="1"/>
            <p:nvPr/>
          </p:nvSpPr>
          <p:spPr>
            <a:xfrm>
              <a:off x="1272305" y="8232840"/>
              <a:ext cx="493150" cy="494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13"/>
                </a:lnSpc>
                <a:spcBef>
                  <a:spcPct val="0"/>
                </a:spcBef>
              </a:pPr>
              <a:r>
                <a:rPr lang="en-US" sz="2866" b="1">
                  <a:solidFill>
                    <a:srgbClr val="000000"/>
                  </a:solidFill>
                  <a:latin typeface="Formula Bold"/>
                  <a:ea typeface="Formula Bold"/>
                  <a:cs typeface="Formula Bold"/>
                  <a:sym typeface="Formula Bold"/>
                </a:rPr>
                <a:t>08</a:t>
              </a:r>
            </a:p>
          </p:txBody>
        </p:sp>
        <p:sp>
          <p:nvSpPr>
            <p:cNvPr id="50" name="TextBox 50">
              <a:extLst>
                <a:ext uri="{FF2B5EF4-FFF2-40B4-BE49-F238E27FC236}">
                  <a16:creationId xmlns:a16="http://schemas.microsoft.com/office/drawing/2014/main" id="{4EAFD620-0F85-8A79-1EB8-8B89251E074A}"/>
                </a:ext>
              </a:extLst>
            </p:cNvPr>
            <p:cNvSpPr txBox="1"/>
            <p:nvPr/>
          </p:nvSpPr>
          <p:spPr>
            <a:xfrm>
              <a:off x="1272305" y="8932362"/>
              <a:ext cx="493150" cy="494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13"/>
                </a:lnSpc>
                <a:spcBef>
                  <a:spcPct val="0"/>
                </a:spcBef>
              </a:pPr>
              <a:r>
                <a:rPr lang="en-US" sz="2866" b="1">
                  <a:solidFill>
                    <a:srgbClr val="000000"/>
                  </a:solidFill>
                  <a:latin typeface="Formula Bold"/>
                  <a:ea typeface="Formula Bold"/>
                  <a:cs typeface="Formula Bold"/>
                  <a:sym typeface="Formula Bold"/>
                </a:rPr>
                <a:t>09</a:t>
              </a:r>
            </a:p>
          </p:txBody>
        </p:sp>
        <p:sp>
          <p:nvSpPr>
            <p:cNvPr id="51" name="TextBox 51">
              <a:extLst>
                <a:ext uri="{FF2B5EF4-FFF2-40B4-BE49-F238E27FC236}">
                  <a16:creationId xmlns:a16="http://schemas.microsoft.com/office/drawing/2014/main" id="{11EF9ACE-504B-3F8A-A289-B98F6195405C}"/>
                </a:ext>
              </a:extLst>
            </p:cNvPr>
            <p:cNvSpPr txBox="1"/>
            <p:nvPr/>
          </p:nvSpPr>
          <p:spPr>
            <a:xfrm>
              <a:off x="1272305" y="9634268"/>
              <a:ext cx="493150" cy="494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13"/>
                </a:lnSpc>
                <a:spcBef>
                  <a:spcPct val="0"/>
                </a:spcBef>
              </a:pPr>
              <a:r>
                <a:rPr lang="en-US" sz="2866" b="1">
                  <a:solidFill>
                    <a:srgbClr val="000000"/>
                  </a:solidFill>
                  <a:latin typeface="Formula Bold"/>
                  <a:ea typeface="Formula Bold"/>
                  <a:cs typeface="Formula Bold"/>
                  <a:sym typeface="Formula Bold"/>
                </a:rPr>
                <a:t>10</a:t>
              </a:r>
            </a:p>
          </p:txBody>
        </p:sp>
        <p:sp>
          <p:nvSpPr>
            <p:cNvPr id="54" name="TextBox 54">
              <a:extLst>
                <a:ext uri="{FF2B5EF4-FFF2-40B4-BE49-F238E27FC236}">
                  <a16:creationId xmlns:a16="http://schemas.microsoft.com/office/drawing/2014/main" id="{5C71390F-C462-7990-AD8D-18AB397DA620}"/>
                </a:ext>
              </a:extLst>
            </p:cNvPr>
            <p:cNvSpPr txBox="1"/>
            <p:nvPr/>
          </p:nvSpPr>
          <p:spPr>
            <a:xfrm>
              <a:off x="1958672" y="3369005"/>
              <a:ext cx="4592137" cy="333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75"/>
                </a:lnSpc>
                <a:spcBef>
                  <a:spcPct val="0"/>
                </a:spcBef>
              </a:pPr>
              <a:r>
                <a:rPr lang="en-US" sz="1911" b="1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Larissa Ellis			94,13</a:t>
              </a:r>
              <a:endParaRPr lang="en-US" sz="1911" b="1" dirty="0">
                <a:solidFill>
                  <a:srgbClr val="000000"/>
                </a:solidFill>
                <a:latin typeface="HK Grotesk Pro Bold"/>
                <a:ea typeface="HK Grotesk Pro Bold"/>
                <a:cs typeface="HK Grotesk Pro Bold"/>
                <a:sym typeface="HK Grotesk Pro Bold"/>
              </a:endParaRPr>
            </a:p>
          </p:txBody>
        </p:sp>
        <p:sp>
          <p:nvSpPr>
            <p:cNvPr id="55" name="TextBox 55">
              <a:extLst>
                <a:ext uri="{FF2B5EF4-FFF2-40B4-BE49-F238E27FC236}">
                  <a16:creationId xmlns:a16="http://schemas.microsoft.com/office/drawing/2014/main" id="{76918CD9-C3B2-1B80-4B9B-F3BC1ABD23A7}"/>
                </a:ext>
              </a:extLst>
            </p:cNvPr>
            <p:cNvSpPr txBox="1"/>
            <p:nvPr/>
          </p:nvSpPr>
          <p:spPr>
            <a:xfrm>
              <a:off x="1911938" y="4774693"/>
              <a:ext cx="4592137" cy="333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75"/>
                </a:lnSpc>
                <a:spcBef>
                  <a:spcPct val="0"/>
                </a:spcBef>
              </a:pPr>
              <a:r>
                <a:rPr lang="en-US" sz="1911" b="1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Liané Schutte 			91,94</a:t>
              </a:r>
            </a:p>
          </p:txBody>
        </p:sp>
        <p:sp>
          <p:nvSpPr>
            <p:cNvPr id="56" name="TextBox 56">
              <a:extLst>
                <a:ext uri="{FF2B5EF4-FFF2-40B4-BE49-F238E27FC236}">
                  <a16:creationId xmlns:a16="http://schemas.microsoft.com/office/drawing/2014/main" id="{12CED0AB-7879-5419-00BA-7456B40A2C65}"/>
                </a:ext>
              </a:extLst>
            </p:cNvPr>
            <p:cNvSpPr txBox="1"/>
            <p:nvPr/>
          </p:nvSpPr>
          <p:spPr>
            <a:xfrm>
              <a:off x="1891206" y="5432712"/>
              <a:ext cx="4592137" cy="333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75"/>
                </a:lnSpc>
                <a:spcBef>
                  <a:spcPct val="0"/>
                </a:spcBef>
              </a:pPr>
              <a:r>
                <a:rPr lang="en-US" sz="1911" b="1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Leila van Rensburg 		91,75</a:t>
              </a:r>
            </a:p>
          </p:txBody>
        </p:sp>
        <p:sp>
          <p:nvSpPr>
            <p:cNvPr id="57" name="TextBox 57">
              <a:extLst>
                <a:ext uri="{FF2B5EF4-FFF2-40B4-BE49-F238E27FC236}">
                  <a16:creationId xmlns:a16="http://schemas.microsoft.com/office/drawing/2014/main" id="{2926F53A-EB41-C757-50F7-C7BD2FF3A25F}"/>
                </a:ext>
              </a:extLst>
            </p:cNvPr>
            <p:cNvSpPr txBox="1"/>
            <p:nvPr/>
          </p:nvSpPr>
          <p:spPr>
            <a:xfrm>
              <a:off x="1908323" y="6167849"/>
              <a:ext cx="4592137" cy="333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75"/>
                </a:lnSpc>
                <a:spcBef>
                  <a:spcPct val="0"/>
                </a:spcBef>
              </a:pPr>
              <a:r>
                <a:rPr lang="en-US" sz="1911" b="1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Rohan Louw 			89,05</a:t>
              </a:r>
            </a:p>
          </p:txBody>
        </p:sp>
        <p:sp>
          <p:nvSpPr>
            <p:cNvPr id="58" name="TextBox 58">
              <a:extLst>
                <a:ext uri="{FF2B5EF4-FFF2-40B4-BE49-F238E27FC236}">
                  <a16:creationId xmlns:a16="http://schemas.microsoft.com/office/drawing/2014/main" id="{E1B29BCD-00B4-A96D-EB5A-06AAF08690E7}"/>
                </a:ext>
              </a:extLst>
            </p:cNvPr>
            <p:cNvSpPr txBox="1"/>
            <p:nvPr/>
          </p:nvSpPr>
          <p:spPr>
            <a:xfrm>
              <a:off x="1962161" y="4094002"/>
              <a:ext cx="4592137" cy="333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75"/>
                </a:lnSpc>
                <a:spcBef>
                  <a:spcPct val="0"/>
                </a:spcBef>
              </a:pPr>
              <a:r>
                <a:rPr lang="en-US" sz="1911" b="1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Leandré Koekemoer 		92,00</a:t>
              </a:r>
            </a:p>
          </p:txBody>
        </p:sp>
        <p:sp>
          <p:nvSpPr>
            <p:cNvPr id="59" name="TextBox 59">
              <a:extLst>
                <a:ext uri="{FF2B5EF4-FFF2-40B4-BE49-F238E27FC236}">
                  <a16:creationId xmlns:a16="http://schemas.microsoft.com/office/drawing/2014/main" id="{68848C70-38F1-719F-31B9-96F8B5B452ED}"/>
                </a:ext>
              </a:extLst>
            </p:cNvPr>
            <p:cNvSpPr txBox="1"/>
            <p:nvPr/>
          </p:nvSpPr>
          <p:spPr>
            <a:xfrm>
              <a:off x="1915612" y="6861860"/>
              <a:ext cx="4592137" cy="333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75"/>
                </a:lnSpc>
                <a:spcBef>
                  <a:spcPct val="0"/>
                </a:spcBef>
              </a:pPr>
              <a:r>
                <a:rPr lang="en-US" sz="1911" b="1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Sasha Janssen 			88,70</a:t>
              </a:r>
            </a:p>
          </p:txBody>
        </p:sp>
        <p:sp>
          <p:nvSpPr>
            <p:cNvPr id="60" name="TextBox 60">
              <a:extLst>
                <a:ext uri="{FF2B5EF4-FFF2-40B4-BE49-F238E27FC236}">
                  <a16:creationId xmlns:a16="http://schemas.microsoft.com/office/drawing/2014/main" id="{F71474D7-FF79-5C2F-9645-63BF3FD0C76D}"/>
                </a:ext>
              </a:extLst>
            </p:cNvPr>
            <p:cNvSpPr txBox="1"/>
            <p:nvPr/>
          </p:nvSpPr>
          <p:spPr>
            <a:xfrm>
              <a:off x="1915612" y="7570020"/>
              <a:ext cx="4592137" cy="333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75"/>
                </a:lnSpc>
                <a:spcBef>
                  <a:spcPct val="0"/>
                </a:spcBef>
              </a:pPr>
              <a:r>
                <a:rPr lang="en-US" sz="1911" b="1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Annabelle van Wyk		87,13</a:t>
              </a:r>
            </a:p>
          </p:txBody>
        </p:sp>
        <p:sp>
          <p:nvSpPr>
            <p:cNvPr id="61" name="TextBox 61">
              <a:extLst>
                <a:ext uri="{FF2B5EF4-FFF2-40B4-BE49-F238E27FC236}">
                  <a16:creationId xmlns:a16="http://schemas.microsoft.com/office/drawing/2014/main" id="{EB6E40FE-A28C-60F1-A187-EE85A9373365}"/>
                </a:ext>
              </a:extLst>
            </p:cNvPr>
            <p:cNvSpPr txBox="1"/>
            <p:nvPr/>
          </p:nvSpPr>
          <p:spPr>
            <a:xfrm>
              <a:off x="1915612" y="9030518"/>
              <a:ext cx="4592137" cy="333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75"/>
                </a:lnSpc>
                <a:spcBef>
                  <a:spcPct val="0"/>
                </a:spcBef>
              </a:pPr>
              <a:r>
                <a:rPr lang="en-US" sz="1911" b="1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Kayla Fourie			85,93</a:t>
              </a:r>
            </a:p>
          </p:txBody>
        </p:sp>
        <p:sp>
          <p:nvSpPr>
            <p:cNvPr id="62" name="TextBox 62">
              <a:extLst>
                <a:ext uri="{FF2B5EF4-FFF2-40B4-BE49-F238E27FC236}">
                  <a16:creationId xmlns:a16="http://schemas.microsoft.com/office/drawing/2014/main" id="{D9451513-57C4-D019-9E99-C66940AAC00E}"/>
                </a:ext>
              </a:extLst>
            </p:cNvPr>
            <p:cNvSpPr txBox="1"/>
            <p:nvPr/>
          </p:nvSpPr>
          <p:spPr>
            <a:xfrm>
              <a:off x="1907504" y="8326660"/>
              <a:ext cx="4592137" cy="333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75"/>
                </a:lnSpc>
                <a:spcBef>
                  <a:spcPct val="0"/>
                </a:spcBef>
              </a:pPr>
              <a:r>
                <a:rPr lang="en-US" sz="1911" b="1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Cheyenne Pieterse 		86,75</a:t>
              </a:r>
            </a:p>
          </p:txBody>
        </p:sp>
      </p:grpSp>
      <p:sp>
        <p:nvSpPr>
          <p:cNvPr id="64" name="TextBox 52">
            <a:extLst>
              <a:ext uri="{FF2B5EF4-FFF2-40B4-BE49-F238E27FC236}">
                <a16:creationId xmlns:a16="http://schemas.microsoft.com/office/drawing/2014/main" id="{670F5B07-5B5F-49D2-F52A-9BA9F87A8096}"/>
              </a:ext>
            </a:extLst>
          </p:cNvPr>
          <p:cNvSpPr txBox="1"/>
          <p:nvPr/>
        </p:nvSpPr>
        <p:spPr>
          <a:xfrm>
            <a:off x="2070563" y="1158245"/>
            <a:ext cx="4749914" cy="1717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  <a:spcBef>
                <a:spcPct val="0"/>
              </a:spcBef>
            </a:pPr>
            <a:r>
              <a:rPr lang="en-US" sz="8000" b="1">
                <a:solidFill>
                  <a:srgbClr val="000000"/>
                </a:solidFill>
                <a:latin typeface="Formula Bold"/>
                <a:ea typeface="Formula Bold"/>
                <a:cs typeface="Formula Bold"/>
                <a:sym typeface="Formula Bold"/>
              </a:rPr>
              <a:t>GRAAD 11</a:t>
            </a:r>
            <a:endParaRPr lang="en-US" sz="8000" b="1" dirty="0">
              <a:solidFill>
                <a:srgbClr val="000000"/>
              </a:solidFill>
              <a:latin typeface="Formula Bold"/>
              <a:ea typeface="Formula Bold"/>
              <a:cs typeface="Formula Bold"/>
              <a:sym typeface="Formula Bold"/>
            </a:endParaRPr>
          </a:p>
        </p:txBody>
      </p:sp>
      <p:sp>
        <p:nvSpPr>
          <p:cNvPr id="65" name="TextBox 53">
            <a:extLst>
              <a:ext uri="{FF2B5EF4-FFF2-40B4-BE49-F238E27FC236}">
                <a16:creationId xmlns:a16="http://schemas.microsoft.com/office/drawing/2014/main" id="{70F117F5-1032-30B3-2FEC-7FD71D7ADBD7}"/>
              </a:ext>
            </a:extLst>
          </p:cNvPr>
          <p:cNvSpPr txBox="1"/>
          <p:nvPr/>
        </p:nvSpPr>
        <p:spPr>
          <a:xfrm>
            <a:off x="756000" y="-152400"/>
            <a:ext cx="7276738" cy="1981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000" dirty="0">
                <a:solidFill>
                  <a:srgbClr val="B6732D"/>
                </a:solidFill>
                <a:latin typeface="Alex Brush"/>
                <a:ea typeface="Alex Brush"/>
                <a:cs typeface="Alex Brush"/>
                <a:sym typeface="Alex Brush"/>
              </a:rPr>
              <a:t>Top </a:t>
            </a:r>
          </a:p>
          <a:p>
            <a:pPr algn="ctr">
              <a:lnSpc>
                <a:spcPts val="3750"/>
              </a:lnSpc>
            </a:pPr>
            <a:r>
              <a:rPr lang="en-US" sz="7000" dirty="0">
                <a:solidFill>
                  <a:srgbClr val="B6732D"/>
                </a:solidFill>
                <a:latin typeface="Alex Brush"/>
                <a:ea typeface="Alex Brush"/>
                <a:cs typeface="Alex Brush"/>
                <a:sym typeface="Alex Brush"/>
              </a:rPr>
              <a:t>Presteerders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9719383-8405-7BB5-8BC1-E308BC84367A}"/>
              </a:ext>
            </a:extLst>
          </p:cNvPr>
          <p:cNvSpPr txBox="1"/>
          <p:nvPr/>
        </p:nvSpPr>
        <p:spPr>
          <a:xfrm>
            <a:off x="2094960" y="2548591"/>
            <a:ext cx="4749914" cy="655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Formula"/>
                <a:ea typeface="Formula"/>
                <a:cs typeface="Formula"/>
                <a:sym typeface="Formula"/>
              </a:rPr>
              <a:t>KWARTAAL 4 - 2025</a:t>
            </a:r>
            <a:endParaRPr lang="en-US" sz="3999" dirty="0">
              <a:solidFill>
                <a:srgbClr val="000000"/>
              </a:solidFill>
              <a:latin typeface="Formula"/>
              <a:ea typeface="Formula"/>
              <a:cs typeface="Formula"/>
              <a:sym typeface="Formula"/>
            </a:endParaRPr>
          </a:p>
        </p:txBody>
      </p:sp>
    </p:spTree>
    <p:extLst>
      <p:ext uri="{BB962C8B-B14F-4D97-AF65-F5344CB8AC3E}">
        <p14:creationId xmlns:p14="http://schemas.microsoft.com/office/powerpoint/2010/main" val="1314455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F0A286-D461-2021-EFAF-C3AC52C9A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C6FA914-CAC3-C5D3-6275-73E1F9997606}"/>
              </a:ext>
            </a:extLst>
          </p:cNvPr>
          <p:cNvSpPr/>
          <p:nvPr/>
        </p:nvSpPr>
        <p:spPr>
          <a:xfrm>
            <a:off x="-37799" y="-26254"/>
            <a:ext cx="7594300" cy="10719653"/>
          </a:xfrm>
          <a:custGeom>
            <a:avLst/>
            <a:gdLst/>
            <a:ahLst/>
            <a:cxnLst/>
            <a:rect l="l" t="t" r="r" b="b"/>
            <a:pathLst>
              <a:path w="11375789" h="12156364">
                <a:moveTo>
                  <a:pt x="0" y="0"/>
                </a:moveTo>
                <a:lnTo>
                  <a:pt x="11375789" y="0"/>
                </a:lnTo>
                <a:lnTo>
                  <a:pt x="11375789" y="12156364"/>
                </a:lnTo>
                <a:lnTo>
                  <a:pt x="0" y="121563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4988" r="-44988"/>
            </a:stretch>
          </a:blipFill>
        </p:spPr>
        <p:txBody>
          <a:bodyPr/>
          <a:lstStyle/>
          <a:p>
            <a:endParaRPr lang="en-ZA" dirty="0"/>
          </a:p>
        </p:txBody>
      </p:sp>
      <p:sp>
        <p:nvSpPr>
          <p:cNvPr id="38" name="Freeform 38">
            <a:extLst>
              <a:ext uri="{FF2B5EF4-FFF2-40B4-BE49-F238E27FC236}">
                <a16:creationId xmlns:a16="http://schemas.microsoft.com/office/drawing/2014/main" id="{F96F5EEA-E439-3B1A-BA2F-BDCFA268C9AC}"/>
              </a:ext>
            </a:extLst>
          </p:cNvPr>
          <p:cNvSpPr/>
          <p:nvPr/>
        </p:nvSpPr>
        <p:spPr>
          <a:xfrm rot="-5400000">
            <a:off x="6604413" y="9732424"/>
            <a:ext cx="1643578" cy="562925"/>
          </a:xfrm>
          <a:custGeom>
            <a:avLst/>
            <a:gdLst/>
            <a:ahLst/>
            <a:cxnLst/>
            <a:rect l="l" t="t" r="r" b="b"/>
            <a:pathLst>
              <a:path w="1643578" h="562925">
                <a:moveTo>
                  <a:pt x="0" y="0"/>
                </a:moveTo>
                <a:lnTo>
                  <a:pt x="1643578" y="0"/>
                </a:lnTo>
                <a:lnTo>
                  <a:pt x="1643578" y="562926"/>
                </a:lnTo>
                <a:lnTo>
                  <a:pt x="0" y="5629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A619E8F-2017-E8A5-9A11-B16362CF690A}"/>
              </a:ext>
            </a:extLst>
          </p:cNvPr>
          <p:cNvGrpSpPr/>
          <p:nvPr/>
        </p:nvGrpSpPr>
        <p:grpSpPr>
          <a:xfrm>
            <a:off x="-37800" y="-1"/>
            <a:ext cx="8178460" cy="10693401"/>
            <a:chOff x="-37800" y="-1"/>
            <a:chExt cx="8178460" cy="10693401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DC3BDAA7-075F-8DD5-8774-27C71758C458}"/>
                </a:ext>
              </a:extLst>
            </p:cNvPr>
            <p:cNvSpPr/>
            <p:nvPr/>
          </p:nvSpPr>
          <p:spPr>
            <a:xfrm rot="5400000">
              <a:off x="-4036332" y="3998531"/>
              <a:ext cx="10693401" cy="2696337"/>
            </a:xfrm>
            <a:custGeom>
              <a:avLst/>
              <a:gdLst/>
              <a:ahLst/>
              <a:cxnLst/>
              <a:rect l="l" t="t" r="r" b="b"/>
              <a:pathLst>
                <a:path w="10271762" h="2696337">
                  <a:moveTo>
                    <a:pt x="0" y="0"/>
                  </a:moveTo>
                  <a:lnTo>
                    <a:pt x="10271761" y="0"/>
                  </a:lnTo>
                  <a:lnTo>
                    <a:pt x="10271761" y="2696337"/>
                  </a:lnTo>
                  <a:lnTo>
                    <a:pt x="0" y="26963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7AA943A3-A23C-9930-8EC2-E4F5B58D3F96}"/>
                </a:ext>
              </a:extLst>
            </p:cNvPr>
            <p:cNvSpPr/>
            <p:nvPr/>
          </p:nvSpPr>
          <p:spPr>
            <a:xfrm>
              <a:off x="1073157" y="3243674"/>
              <a:ext cx="2311249" cy="2710205"/>
            </a:xfrm>
            <a:custGeom>
              <a:avLst/>
              <a:gdLst/>
              <a:ahLst/>
              <a:cxnLst/>
              <a:rect l="l" t="t" r="r" b="b"/>
              <a:pathLst>
                <a:path w="2311249" h="2710205">
                  <a:moveTo>
                    <a:pt x="0" y="0"/>
                  </a:moveTo>
                  <a:lnTo>
                    <a:pt x="2311248" y="0"/>
                  </a:lnTo>
                  <a:lnTo>
                    <a:pt x="2311248" y="2710205"/>
                  </a:lnTo>
                  <a:lnTo>
                    <a:pt x="0" y="27102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5828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75410913-C60A-EE9E-4647-9AF1696507AE}"/>
                </a:ext>
              </a:extLst>
            </p:cNvPr>
            <p:cNvSpPr/>
            <p:nvPr/>
          </p:nvSpPr>
          <p:spPr>
            <a:xfrm>
              <a:off x="1148665" y="6051929"/>
              <a:ext cx="2235741" cy="2710205"/>
            </a:xfrm>
            <a:custGeom>
              <a:avLst/>
              <a:gdLst/>
              <a:ahLst/>
              <a:cxnLst/>
              <a:rect l="l" t="t" r="r" b="b"/>
              <a:pathLst>
                <a:path w="2235741" h="2710205">
                  <a:moveTo>
                    <a:pt x="0" y="0"/>
                  </a:moveTo>
                  <a:lnTo>
                    <a:pt x="2235740" y="0"/>
                  </a:lnTo>
                  <a:lnTo>
                    <a:pt x="2235740" y="2710204"/>
                  </a:lnTo>
                  <a:lnTo>
                    <a:pt x="0" y="27102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9402"/>
              </a:stretch>
            </a:blipFill>
          </p:spPr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C74ADA54-8D44-34ED-099E-BF017141B505}"/>
                </a:ext>
              </a:extLst>
            </p:cNvPr>
            <p:cNvSpPr/>
            <p:nvPr/>
          </p:nvSpPr>
          <p:spPr>
            <a:xfrm>
              <a:off x="1073157" y="8774026"/>
              <a:ext cx="2311249" cy="1396023"/>
            </a:xfrm>
            <a:custGeom>
              <a:avLst/>
              <a:gdLst/>
              <a:ahLst/>
              <a:cxnLst/>
              <a:rect l="l" t="t" r="r" b="b"/>
              <a:pathLst>
                <a:path w="2311249" h="1396023">
                  <a:moveTo>
                    <a:pt x="0" y="0"/>
                  </a:moveTo>
                  <a:lnTo>
                    <a:pt x="2311248" y="0"/>
                  </a:lnTo>
                  <a:lnTo>
                    <a:pt x="2311248" y="1396023"/>
                  </a:lnTo>
                  <a:lnTo>
                    <a:pt x="0" y="13960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5828" t="-94137"/>
              </a:stretch>
            </a:blipFill>
          </p:spPr>
        </p:sp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42295E55-332D-16AF-CD85-80F67670C2D0}"/>
                </a:ext>
              </a:extLst>
            </p:cNvPr>
            <p:cNvGrpSpPr/>
            <p:nvPr/>
          </p:nvGrpSpPr>
          <p:grpSpPr>
            <a:xfrm>
              <a:off x="2741416" y="3243674"/>
              <a:ext cx="3880139" cy="614029"/>
              <a:chOff x="0" y="0"/>
              <a:chExt cx="2577654" cy="407912"/>
            </a:xfrm>
          </p:grpSpPr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C53C54F0-161F-B977-2465-A6B406A9A4B8}"/>
                  </a:ext>
                </a:extLst>
              </p:cNvPr>
              <p:cNvSpPr/>
              <p:nvPr/>
            </p:nvSpPr>
            <p:spPr>
              <a:xfrm>
                <a:off x="0" y="0"/>
                <a:ext cx="2577654" cy="407912"/>
              </a:xfrm>
              <a:custGeom>
                <a:avLst/>
                <a:gdLst/>
                <a:ahLst/>
                <a:cxnLst/>
                <a:rect l="l" t="t" r="r" b="b"/>
                <a:pathLst>
                  <a:path w="2577654" h="407912">
                    <a:moveTo>
                      <a:pt x="2374454" y="0"/>
                    </a:moveTo>
                    <a:cubicBezTo>
                      <a:pt x="2486678" y="0"/>
                      <a:pt x="2577654" y="91314"/>
                      <a:pt x="2577654" y="203956"/>
                    </a:cubicBezTo>
                    <a:cubicBezTo>
                      <a:pt x="2577654" y="316598"/>
                      <a:pt x="2486678" y="407912"/>
                      <a:pt x="2374454" y="407912"/>
                    </a:cubicBezTo>
                    <a:lnTo>
                      <a:pt x="203200" y="407912"/>
                    </a:lnTo>
                    <a:cubicBezTo>
                      <a:pt x="90976" y="407912"/>
                      <a:pt x="0" y="316598"/>
                      <a:pt x="0" y="203956"/>
                    </a:cubicBezTo>
                    <a:cubicBezTo>
                      <a:pt x="0" y="91314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1C1C1"/>
              </a:solidFill>
            </p:spPr>
          </p:sp>
          <p:sp>
            <p:nvSpPr>
              <p:cNvPr id="9" name="TextBox 9">
                <a:extLst>
                  <a:ext uri="{FF2B5EF4-FFF2-40B4-BE49-F238E27FC236}">
                    <a16:creationId xmlns:a16="http://schemas.microsoft.com/office/drawing/2014/main" id="{225BFB4A-8EEB-74BD-47C0-E1A7A1E310F1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577654" cy="4555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2C21663E-A2EC-7FD2-45DF-7A92DD047D23}"/>
                </a:ext>
              </a:extLst>
            </p:cNvPr>
            <p:cNvGrpSpPr/>
            <p:nvPr/>
          </p:nvGrpSpPr>
          <p:grpSpPr>
            <a:xfrm>
              <a:off x="2741416" y="3942207"/>
              <a:ext cx="3880139" cy="614029"/>
              <a:chOff x="0" y="0"/>
              <a:chExt cx="2577654" cy="407912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091B264A-0C6C-BA93-C7A3-0199857C337C}"/>
                  </a:ext>
                </a:extLst>
              </p:cNvPr>
              <p:cNvSpPr/>
              <p:nvPr/>
            </p:nvSpPr>
            <p:spPr>
              <a:xfrm>
                <a:off x="0" y="0"/>
                <a:ext cx="2577654" cy="407912"/>
              </a:xfrm>
              <a:custGeom>
                <a:avLst/>
                <a:gdLst/>
                <a:ahLst/>
                <a:cxnLst/>
                <a:rect l="l" t="t" r="r" b="b"/>
                <a:pathLst>
                  <a:path w="2577654" h="407912">
                    <a:moveTo>
                      <a:pt x="2374454" y="0"/>
                    </a:moveTo>
                    <a:cubicBezTo>
                      <a:pt x="2486678" y="0"/>
                      <a:pt x="2577654" y="91314"/>
                      <a:pt x="2577654" y="203956"/>
                    </a:cubicBezTo>
                    <a:cubicBezTo>
                      <a:pt x="2577654" y="316598"/>
                      <a:pt x="2486678" y="407912"/>
                      <a:pt x="2374454" y="407912"/>
                    </a:cubicBezTo>
                    <a:lnTo>
                      <a:pt x="203200" y="407912"/>
                    </a:lnTo>
                    <a:cubicBezTo>
                      <a:pt x="90976" y="407912"/>
                      <a:pt x="0" y="316598"/>
                      <a:pt x="0" y="203956"/>
                    </a:cubicBezTo>
                    <a:cubicBezTo>
                      <a:pt x="0" y="91314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1C1C1"/>
              </a:solidFill>
            </p:spPr>
          </p:sp>
          <p:sp>
            <p:nvSpPr>
              <p:cNvPr id="12" name="TextBox 12">
                <a:extLst>
                  <a:ext uri="{FF2B5EF4-FFF2-40B4-BE49-F238E27FC236}">
                    <a16:creationId xmlns:a16="http://schemas.microsoft.com/office/drawing/2014/main" id="{1FEB9529-FAD8-F690-FD41-0534A8D08C9E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577654" cy="4555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13" name="Group 13">
              <a:extLst>
                <a:ext uri="{FF2B5EF4-FFF2-40B4-BE49-F238E27FC236}">
                  <a16:creationId xmlns:a16="http://schemas.microsoft.com/office/drawing/2014/main" id="{DC39DC6A-5D68-A013-9448-494D67F0F4B7}"/>
                </a:ext>
              </a:extLst>
            </p:cNvPr>
            <p:cNvGrpSpPr/>
            <p:nvPr/>
          </p:nvGrpSpPr>
          <p:grpSpPr>
            <a:xfrm>
              <a:off x="1940765" y="4576138"/>
              <a:ext cx="4680790" cy="721537"/>
              <a:chOff x="-531888" y="-47625"/>
              <a:chExt cx="3109542" cy="479331"/>
            </a:xfrm>
          </p:grpSpPr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F8021345-0A2C-2A2D-BFF9-A7261E4728BE}"/>
                  </a:ext>
                </a:extLst>
              </p:cNvPr>
              <p:cNvSpPr/>
              <p:nvPr/>
            </p:nvSpPr>
            <p:spPr>
              <a:xfrm>
                <a:off x="-531888" y="27922"/>
                <a:ext cx="3079130" cy="403784"/>
              </a:xfrm>
              <a:custGeom>
                <a:avLst/>
                <a:gdLst/>
                <a:ahLst/>
                <a:cxnLst/>
                <a:rect l="l" t="t" r="r" b="b"/>
                <a:pathLst>
                  <a:path w="2577654" h="403784">
                    <a:moveTo>
                      <a:pt x="2374454" y="0"/>
                    </a:moveTo>
                    <a:cubicBezTo>
                      <a:pt x="2486678" y="0"/>
                      <a:pt x="2577654" y="90390"/>
                      <a:pt x="2577654" y="201892"/>
                    </a:cubicBezTo>
                    <a:cubicBezTo>
                      <a:pt x="2577654" y="313394"/>
                      <a:pt x="2486678" y="403784"/>
                      <a:pt x="2374454" y="403784"/>
                    </a:cubicBezTo>
                    <a:lnTo>
                      <a:pt x="203200" y="403784"/>
                    </a:lnTo>
                    <a:cubicBezTo>
                      <a:pt x="90976" y="403784"/>
                      <a:pt x="0" y="313394"/>
                      <a:pt x="0" y="201892"/>
                    </a:cubicBezTo>
                    <a:cubicBezTo>
                      <a:pt x="0" y="90390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1C1C1"/>
              </a:solidFill>
            </p:spPr>
            <p:txBody>
              <a:bodyPr/>
              <a:lstStyle/>
              <a:p>
                <a:r>
                  <a:rPr lang="en-US" b="1">
                    <a:solidFill>
                      <a:srgbClr val="000000"/>
                    </a:solidFill>
                    <a:latin typeface="HK Grotesk Pro Bold"/>
                    <a:ea typeface="HK Grotesk Pro Bold"/>
                    <a:cs typeface="HK Grotesk Pro Bold"/>
                    <a:sym typeface="HK Grotesk Pro Bold"/>
                  </a:rPr>
                  <a:t>Xanéthé Mahon			82,71</a:t>
                </a:r>
              </a:p>
              <a:p>
                <a:endParaRPr lang="en-ZA"/>
              </a:p>
            </p:txBody>
          </p:sp>
          <p:sp>
            <p:nvSpPr>
              <p:cNvPr id="15" name="TextBox 15">
                <a:extLst>
                  <a:ext uri="{FF2B5EF4-FFF2-40B4-BE49-F238E27FC236}">
                    <a16:creationId xmlns:a16="http://schemas.microsoft.com/office/drawing/2014/main" id="{B0C3DAAC-3153-2CCF-40B8-409DA5726916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577654" cy="4514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16" name="Group 16">
              <a:extLst>
                <a:ext uri="{FF2B5EF4-FFF2-40B4-BE49-F238E27FC236}">
                  <a16:creationId xmlns:a16="http://schemas.microsoft.com/office/drawing/2014/main" id="{AE2D9E8D-661A-2187-0A2D-D8CBF5992C7A}"/>
                </a:ext>
              </a:extLst>
            </p:cNvPr>
            <p:cNvGrpSpPr/>
            <p:nvPr/>
          </p:nvGrpSpPr>
          <p:grpSpPr>
            <a:xfrm>
              <a:off x="2708614" y="5274975"/>
              <a:ext cx="3912941" cy="679541"/>
              <a:chOff x="-21791" y="-47625"/>
              <a:chExt cx="2599445" cy="451432"/>
            </a:xfrm>
          </p:grpSpPr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2A8EEBFF-6B7C-7AA9-B177-C1992DA4FA47}"/>
                  </a:ext>
                </a:extLst>
              </p:cNvPr>
              <p:cNvSpPr/>
              <p:nvPr/>
            </p:nvSpPr>
            <p:spPr>
              <a:xfrm>
                <a:off x="-21791" y="23"/>
                <a:ext cx="2577654" cy="403784"/>
              </a:xfrm>
              <a:custGeom>
                <a:avLst/>
                <a:gdLst/>
                <a:ahLst/>
                <a:cxnLst/>
                <a:rect l="l" t="t" r="r" b="b"/>
                <a:pathLst>
                  <a:path w="2577654" h="403784">
                    <a:moveTo>
                      <a:pt x="2374454" y="0"/>
                    </a:moveTo>
                    <a:cubicBezTo>
                      <a:pt x="2486678" y="0"/>
                      <a:pt x="2577654" y="90390"/>
                      <a:pt x="2577654" y="201892"/>
                    </a:cubicBezTo>
                    <a:cubicBezTo>
                      <a:pt x="2577654" y="313394"/>
                      <a:pt x="2486678" y="403784"/>
                      <a:pt x="2374454" y="403784"/>
                    </a:cubicBezTo>
                    <a:lnTo>
                      <a:pt x="203200" y="403784"/>
                    </a:lnTo>
                    <a:cubicBezTo>
                      <a:pt x="90976" y="403784"/>
                      <a:pt x="0" y="313394"/>
                      <a:pt x="0" y="201892"/>
                    </a:cubicBezTo>
                    <a:cubicBezTo>
                      <a:pt x="0" y="90390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1C1C1"/>
              </a:solidFill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18" name="TextBox 18">
                <a:extLst>
                  <a:ext uri="{FF2B5EF4-FFF2-40B4-BE49-F238E27FC236}">
                    <a16:creationId xmlns:a16="http://schemas.microsoft.com/office/drawing/2014/main" id="{48F37936-3BA2-4708-736A-0C27F34FF922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577654" cy="4514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19" name="Group 19">
              <a:extLst>
                <a:ext uri="{FF2B5EF4-FFF2-40B4-BE49-F238E27FC236}">
                  <a16:creationId xmlns:a16="http://schemas.microsoft.com/office/drawing/2014/main" id="{0D14F9DD-D9F4-FA2F-7929-7468C0E932FB}"/>
                </a:ext>
              </a:extLst>
            </p:cNvPr>
            <p:cNvGrpSpPr/>
            <p:nvPr/>
          </p:nvGrpSpPr>
          <p:grpSpPr>
            <a:xfrm>
              <a:off x="2741416" y="6051929"/>
              <a:ext cx="3880139" cy="607816"/>
              <a:chOff x="0" y="0"/>
              <a:chExt cx="2577654" cy="403784"/>
            </a:xfrm>
          </p:grpSpPr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49139282-6FED-B034-E489-29A83939A1A5}"/>
                  </a:ext>
                </a:extLst>
              </p:cNvPr>
              <p:cNvSpPr/>
              <p:nvPr/>
            </p:nvSpPr>
            <p:spPr>
              <a:xfrm>
                <a:off x="0" y="0"/>
                <a:ext cx="2577654" cy="403784"/>
              </a:xfrm>
              <a:custGeom>
                <a:avLst/>
                <a:gdLst/>
                <a:ahLst/>
                <a:cxnLst/>
                <a:rect l="l" t="t" r="r" b="b"/>
                <a:pathLst>
                  <a:path w="2577654" h="403784">
                    <a:moveTo>
                      <a:pt x="2374454" y="0"/>
                    </a:moveTo>
                    <a:cubicBezTo>
                      <a:pt x="2486678" y="0"/>
                      <a:pt x="2577654" y="90390"/>
                      <a:pt x="2577654" y="201892"/>
                    </a:cubicBezTo>
                    <a:cubicBezTo>
                      <a:pt x="2577654" y="313394"/>
                      <a:pt x="2486678" y="403784"/>
                      <a:pt x="2374454" y="403784"/>
                    </a:cubicBezTo>
                    <a:lnTo>
                      <a:pt x="203200" y="403784"/>
                    </a:lnTo>
                    <a:cubicBezTo>
                      <a:pt x="90976" y="403784"/>
                      <a:pt x="0" y="313394"/>
                      <a:pt x="0" y="201892"/>
                    </a:cubicBezTo>
                    <a:cubicBezTo>
                      <a:pt x="0" y="90390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1C1C1"/>
              </a:solidFill>
            </p:spPr>
          </p:sp>
          <p:sp>
            <p:nvSpPr>
              <p:cNvPr id="21" name="TextBox 21">
                <a:extLst>
                  <a:ext uri="{FF2B5EF4-FFF2-40B4-BE49-F238E27FC236}">
                    <a16:creationId xmlns:a16="http://schemas.microsoft.com/office/drawing/2014/main" id="{8FD4AF69-9AD1-0CC2-7B56-3D54F351AD83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577654" cy="4514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2" name="Group 22">
              <a:extLst>
                <a:ext uri="{FF2B5EF4-FFF2-40B4-BE49-F238E27FC236}">
                  <a16:creationId xmlns:a16="http://schemas.microsoft.com/office/drawing/2014/main" id="{7BD76FF5-4FEF-465C-9AC0-5B56F43CCD62}"/>
                </a:ext>
              </a:extLst>
            </p:cNvPr>
            <p:cNvGrpSpPr/>
            <p:nvPr/>
          </p:nvGrpSpPr>
          <p:grpSpPr>
            <a:xfrm>
              <a:off x="2741416" y="6684537"/>
              <a:ext cx="3880139" cy="679506"/>
              <a:chOff x="0" y="-47625"/>
              <a:chExt cx="2577654" cy="451409"/>
            </a:xfrm>
          </p:grpSpPr>
          <p:sp>
            <p:nvSpPr>
              <p:cNvPr id="23" name="Freeform 23">
                <a:extLst>
                  <a:ext uri="{FF2B5EF4-FFF2-40B4-BE49-F238E27FC236}">
                    <a16:creationId xmlns:a16="http://schemas.microsoft.com/office/drawing/2014/main" id="{57FF1987-9828-360C-F1D3-E50A83EA6C1F}"/>
                  </a:ext>
                </a:extLst>
              </p:cNvPr>
              <p:cNvSpPr/>
              <p:nvPr/>
            </p:nvSpPr>
            <p:spPr>
              <a:xfrm>
                <a:off x="0" y="0"/>
                <a:ext cx="2577654" cy="403784"/>
              </a:xfrm>
              <a:custGeom>
                <a:avLst/>
                <a:gdLst/>
                <a:ahLst/>
                <a:cxnLst/>
                <a:rect l="l" t="t" r="r" b="b"/>
                <a:pathLst>
                  <a:path w="2577654" h="403784">
                    <a:moveTo>
                      <a:pt x="2374454" y="0"/>
                    </a:moveTo>
                    <a:cubicBezTo>
                      <a:pt x="2486678" y="0"/>
                      <a:pt x="2577654" y="90390"/>
                      <a:pt x="2577654" y="201892"/>
                    </a:cubicBezTo>
                    <a:cubicBezTo>
                      <a:pt x="2577654" y="313394"/>
                      <a:pt x="2486678" y="403784"/>
                      <a:pt x="2374454" y="403784"/>
                    </a:cubicBezTo>
                    <a:lnTo>
                      <a:pt x="203200" y="403784"/>
                    </a:lnTo>
                    <a:cubicBezTo>
                      <a:pt x="90976" y="403784"/>
                      <a:pt x="0" y="313394"/>
                      <a:pt x="0" y="201892"/>
                    </a:cubicBezTo>
                    <a:cubicBezTo>
                      <a:pt x="0" y="90390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1C1C1"/>
              </a:solidFill>
            </p:spPr>
          </p:sp>
          <p:sp>
            <p:nvSpPr>
              <p:cNvPr id="24" name="TextBox 24">
                <a:extLst>
                  <a:ext uri="{FF2B5EF4-FFF2-40B4-BE49-F238E27FC236}">
                    <a16:creationId xmlns:a16="http://schemas.microsoft.com/office/drawing/2014/main" id="{32E679C4-E959-F28B-76AC-63629D969E7F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577654" cy="4514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5" name="Group 25">
              <a:extLst>
                <a:ext uri="{FF2B5EF4-FFF2-40B4-BE49-F238E27FC236}">
                  <a16:creationId xmlns:a16="http://schemas.microsoft.com/office/drawing/2014/main" id="{B7A08207-D7CE-5ABB-F0DA-2293A775C1BD}"/>
                </a:ext>
              </a:extLst>
            </p:cNvPr>
            <p:cNvGrpSpPr/>
            <p:nvPr/>
          </p:nvGrpSpPr>
          <p:grpSpPr>
            <a:xfrm>
              <a:off x="2741416" y="7455064"/>
              <a:ext cx="3880139" cy="607816"/>
              <a:chOff x="0" y="0"/>
              <a:chExt cx="2577654" cy="403784"/>
            </a:xfrm>
          </p:grpSpPr>
          <p:sp>
            <p:nvSpPr>
              <p:cNvPr id="26" name="Freeform 26">
                <a:extLst>
                  <a:ext uri="{FF2B5EF4-FFF2-40B4-BE49-F238E27FC236}">
                    <a16:creationId xmlns:a16="http://schemas.microsoft.com/office/drawing/2014/main" id="{63D91C24-F7CE-E463-6CAD-F23D6AC9B687}"/>
                  </a:ext>
                </a:extLst>
              </p:cNvPr>
              <p:cNvSpPr/>
              <p:nvPr/>
            </p:nvSpPr>
            <p:spPr>
              <a:xfrm>
                <a:off x="0" y="0"/>
                <a:ext cx="2577654" cy="403784"/>
              </a:xfrm>
              <a:custGeom>
                <a:avLst/>
                <a:gdLst/>
                <a:ahLst/>
                <a:cxnLst/>
                <a:rect l="l" t="t" r="r" b="b"/>
                <a:pathLst>
                  <a:path w="2577654" h="403784">
                    <a:moveTo>
                      <a:pt x="2374454" y="0"/>
                    </a:moveTo>
                    <a:cubicBezTo>
                      <a:pt x="2486678" y="0"/>
                      <a:pt x="2577654" y="90390"/>
                      <a:pt x="2577654" y="201892"/>
                    </a:cubicBezTo>
                    <a:cubicBezTo>
                      <a:pt x="2577654" y="313394"/>
                      <a:pt x="2486678" y="403784"/>
                      <a:pt x="2374454" y="403784"/>
                    </a:cubicBezTo>
                    <a:lnTo>
                      <a:pt x="203200" y="403784"/>
                    </a:lnTo>
                    <a:cubicBezTo>
                      <a:pt x="90976" y="403784"/>
                      <a:pt x="0" y="313394"/>
                      <a:pt x="0" y="201892"/>
                    </a:cubicBezTo>
                    <a:cubicBezTo>
                      <a:pt x="0" y="90390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1C1C1"/>
              </a:solidFill>
            </p:spPr>
          </p:sp>
          <p:sp>
            <p:nvSpPr>
              <p:cNvPr id="27" name="TextBox 27">
                <a:extLst>
                  <a:ext uri="{FF2B5EF4-FFF2-40B4-BE49-F238E27FC236}">
                    <a16:creationId xmlns:a16="http://schemas.microsoft.com/office/drawing/2014/main" id="{9BAF5099-19B0-C683-1660-FC3E5A8FF1BC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577654" cy="4514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8" name="Group 28">
              <a:extLst>
                <a:ext uri="{FF2B5EF4-FFF2-40B4-BE49-F238E27FC236}">
                  <a16:creationId xmlns:a16="http://schemas.microsoft.com/office/drawing/2014/main" id="{A6D62B58-BF8D-D420-D947-CB4664262074}"/>
                </a:ext>
              </a:extLst>
            </p:cNvPr>
            <p:cNvGrpSpPr/>
            <p:nvPr/>
          </p:nvGrpSpPr>
          <p:grpSpPr>
            <a:xfrm>
              <a:off x="2741416" y="8153902"/>
              <a:ext cx="3880139" cy="607816"/>
              <a:chOff x="0" y="0"/>
              <a:chExt cx="2577654" cy="403784"/>
            </a:xfrm>
          </p:grpSpPr>
          <p:sp>
            <p:nvSpPr>
              <p:cNvPr id="29" name="Freeform 29">
                <a:extLst>
                  <a:ext uri="{FF2B5EF4-FFF2-40B4-BE49-F238E27FC236}">
                    <a16:creationId xmlns:a16="http://schemas.microsoft.com/office/drawing/2014/main" id="{7E14E78F-9B91-0D4C-0556-35ADAF509271}"/>
                  </a:ext>
                </a:extLst>
              </p:cNvPr>
              <p:cNvSpPr/>
              <p:nvPr/>
            </p:nvSpPr>
            <p:spPr>
              <a:xfrm>
                <a:off x="0" y="0"/>
                <a:ext cx="2577654" cy="403784"/>
              </a:xfrm>
              <a:custGeom>
                <a:avLst/>
                <a:gdLst/>
                <a:ahLst/>
                <a:cxnLst/>
                <a:rect l="l" t="t" r="r" b="b"/>
                <a:pathLst>
                  <a:path w="2577654" h="403784">
                    <a:moveTo>
                      <a:pt x="2374454" y="0"/>
                    </a:moveTo>
                    <a:cubicBezTo>
                      <a:pt x="2486678" y="0"/>
                      <a:pt x="2577654" y="90390"/>
                      <a:pt x="2577654" y="201892"/>
                    </a:cubicBezTo>
                    <a:cubicBezTo>
                      <a:pt x="2577654" y="313394"/>
                      <a:pt x="2486678" y="403784"/>
                      <a:pt x="2374454" y="403784"/>
                    </a:cubicBezTo>
                    <a:lnTo>
                      <a:pt x="203200" y="403784"/>
                    </a:lnTo>
                    <a:cubicBezTo>
                      <a:pt x="90976" y="403784"/>
                      <a:pt x="0" y="313394"/>
                      <a:pt x="0" y="201892"/>
                    </a:cubicBezTo>
                    <a:cubicBezTo>
                      <a:pt x="0" y="90390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1C1C1"/>
              </a:solidFill>
            </p:spPr>
          </p:sp>
          <p:sp>
            <p:nvSpPr>
              <p:cNvPr id="30" name="TextBox 30">
                <a:extLst>
                  <a:ext uri="{FF2B5EF4-FFF2-40B4-BE49-F238E27FC236}">
                    <a16:creationId xmlns:a16="http://schemas.microsoft.com/office/drawing/2014/main" id="{9DBBEF5C-FAE3-0478-A4DD-4BCD5ECCD6D3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577654" cy="4514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31" name="Group 31">
              <a:extLst>
                <a:ext uri="{FF2B5EF4-FFF2-40B4-BE49-F238E27FC236}">
                  <a16:creationId xmlns:a16="http://schemas.microsoft.com/office/drawing/2014/main" id="{C67AB508-907F-5EA5-2407-F5D6245AF0A3}"/>
                </a:ext>
              </a:extLst>
            </p:cNvPr>
            <p:cNvGrpSpPr/>
            <p:nvPr/>
          </p:nvGrpSpPr>
          <p:grpSpPr>
            <a:xfrm>
              <a:off x="2741416" y="8862257"/>
              <a:ext cx="3880139" cy="607816"/>
              <a:chOff x="0" y="0"/>
              <a:chExt cx="2577654" cy="403784"/>
            </a:xfrm>
          </p:grpSpPr>
          <p:sp>
            <p:nvSpPr>
              <p:cNvPr id="32" name="Freeform 32">
                <a:extLst>
                  <a:ext uri="{FF2B5EF4-FFF2-40B4-BE49-F238E27FC236}">
                    <a16:creationId xmlns:a16="http://schemas.microsoft.com/office/drawing/2014/main" id="{C74AF501-2966-D598-73FB-2CFC612A9EE1}"/>
                  </a:ext>
                </a:extLst>
              </p:cNvPr>
              <p:cNvSpPr/>
              <p:nvPr/>
            </p:nvSpPr>
            <p:spPr>
              <a:xfrm>
                <a:off x="0" y="0"/>
                <a:ext cx="2577654" cy="403784"/>
              </a:xfrm>
              <a:custGeom>
                <a:avLst/>
                <a:gdLst/>
                <a:ahLst/>
                <a:cxnLst/>
                <a:rect l="l" t="t" r="r" b="b"/>
                <a:pathLst>
                  <a:path w="2577654" h="403784">
                    <a:moveTo>
                      <a:pt x="2374454" y="0"/>
                    </a:moveTo>
                    <a:cubicBezTo>
                      <a:pt x="2486678" y="0"/>
                      <a:pt x="2577654" y="90390"/>
                      <a:pt x="2577654" y="201892"/>
                    </a:cubicBezTo>
                    <a:cubicBezTo>
                      <a:pt x="2577654" y="313394"/>
                      <a:pt x="2486678" y="403784"/>
                      <a:pt x="2374454" y="403784"/>
                    </a:cubicBezTo>
                    <a:lnTo>
                      <a:pt x="203200" y="403784"/>
                    </a:lnTo>
                    <a:cubicBezTo>
                      <a:pt x="90976" y="403784"/>
                      <a:pt x="0" y="313394"/>
                      <a:pt x="0" y="201892"/>
                    </a:cubicBezTo>
                    <a:cubicBezTo>
                      <a:pt x="0" y="90390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1C1C1"/>
              </a:solidFill>
            </p:spPr>
          </p:sp>
          <p:sp>
            <p:nvSpPr>
              <p:cNvPr id="33" name="TextBox 33">
                <a:extLst>
                  <a:ext uri="{FF2B5EF4-FFF2-40B4-BE49-F238E27FC236}">
                    <a16:creationId xmlns:a16="http://schemas.microsoft.com/office/drawing/2014/main" id="{2554D166-16E0-0E24-811F-18629EA7456C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577654" cy="4514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34" name="Group 34">
              <a:extLst>
                <a:ext uri="{FF2B5EF4-FFF2-40B4-BE49-F238E27FC236}">
                  <a16:creationId xmlns:a16="http://schemas.microsoft.com/office/drawing/2014/main" id="{B43A48AA-2450-FB22-1908-CC6F2D53C9CE}"/>
                </a:ext>
              </a:extLst>
            </p:cNvPr>
            <p:cNvGrpSpPr/>
            <p:nvPr/>
          </p:nvGrpSpPr>
          <p:grpSpPr>
            <a:xfrm>
              <a:off x="2741416" y="9490543"/>
              <a:ext cx="3880139" cy="679506"/>
              <a:chOff x="0" y="-47625"/>
              <a:chExt cx="2577654" cy="451409"/>
            </a:xfrm>
          </p:grpSpPr>
          <p:sp>
            <p:nvSpPr>
              <p:cNvPr id="35" name="Freeform 35">
                <a:extLst>
                  <a:ext uri="{FF2B5EF4-FFF2-40B4-BE49-F238E27FC236}">
                    <a16:creationId xmlns:a16="http://schemas.microsoft.com/office/drawing/2014/main" id="{B1BAEBBE-30DD-B7F5-D814-2012533C15B0}"/>
                  </a:ext>
                </a:extLst>
              </p:cNvPr>
              <p:cNvSpPr/>
              <p:nvPr/>
            </p:nvSpPr>
            <p:spPr>
              <a:xfrm>
                <a:off x="0" y="0"/>
                <a:ext cx="2577654" cy="403784"/>
              </a:xfrm>
              <a:custGeom>
                <a:avLst/>
                <a:gdLst/>
                <a:ahLst/>
                <a:cxnLst/>
                <a:rect l="l" t="t" r="r" b="b"/>
                <a:pathLst>
                  <a:path w="2577654" h="403784">
                    <a:moveTo>
                      <a:pt x="2374454" y="0"/>
                    </a:moveTo>
                    <a:cubicBezTo>
                      <a:pt x="2486678" y="0"/>
                      <a:pt x="2577654" y="90390"/>
                      <a:pt x="2577654" y="201892"/>
                    </a:cubicBezTo>
                    <a:cubicBezTo>
                      <a:pt x="2577654" y="313394"/>
                      <a:pt x="2486678" y="403784"/>
                      <a:pt x="2374454" y="403784"/>
                    </a:cubicBezTo>
                    <a:lnTo>
                      <a:pt x="203200" y="403784"/>
                    </a:lnTo>
                    <a:cubicBezTo>
                      <a:pt x="90976" y="403784"/>
                      <a:pt x="0" y="313394"/>
                      <a:pt x="0" y="201892"/>
                    </a:cubicBezTo>
                    <a:cubicBezTo>
                      <a:pt x="0" y="90390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1C1C1"/>
              </a:solidFill>
            </p:spPr>
          </p:sp>
          <p:sp>
            <p:nvSpPr>
              <p:cNvPr id="36" name="TextBox 36">
                <a:extLst>
                  <a:ext uri="{FF2B5EF4-FFF2-40B4-BE49-F238E27FC236}">
                    <a16:creationId xmlns:a16="http://schemas.microsoft.com/office/drawing/2014/main" id="{D568157C-3D80-F020-6338-AF9833275106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577654" cy="4514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sp>
          <p:nvSpPr>
            <p:cNvPr id="37" name="TextBox 37">
              <a:extLst>
                <a:ext uri="{FF2B5EF4-FFF2-40B4-BE49-F238E27FC236}">
                  <a16:creationId xmlns:a16="http://schemas.microsoft.com/office/drawing/2014/main" id="{BC0A86CB-48B4-62C0-5EAE-2853042A2ED2}"/>
                </a:ext>
              </a:extLst>
            </p:cNvPr>
            <p:cNvSpPr txBox="1"/>
            <p:nvPr/>
          </p:nvSpPr>
          <p:spPr>
            <a:xfrm>
              <a:off x="1098955" y="4021093"/>
              <a:ext cx="5282783" cy="33316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675"/>
                </a:lnSpc>
                <a:spcBef>
                  <a:spcPct val="0"/>
                </a:spcBef>
              </a:pPr>
              <a:r>
                <a:rPr lang="en-US" sz="1911" b="1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	 Righardt Beytell 		84,14</a:t>
              </a:r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C4C77849-7CE0-779B-3C9B-CC87AE0793B2}"/>
                </a:ext>
              </a:extLst>
            </p:cNvPr>
            <p:cNvSpPr/>
            <p:nvPr/>
          </p:nvSpPr>
          <p:spPr>
            <a:xfrm rot="-5400000" flipH="1" flipV="1">
              <a:off x="7037409" y="8998136"/>
              <a:ext cx="1643578" cy="562925"/>
            </a:xfrm>
            <a:custGeom>
              <a:avLst/>
              <a:gdLst/>
              <a:ahLst/>
              <a:cxnLst/>
              <a:rect l="l" t="t" r="r" b="b"/>
              <a:pathLst>
                <a:path w="1643578" h="562925">
                  <a:moveTo>
                    <a:pt x="1643578" y="562925"/>
                  </a:moveTo>
                  <a:lnTo>
                    <a:pt x="0" y="562925"/>
                  </a:lnTo>
                  <a:lnTo>
                    <a:pt x="0" y="0"/>
                  </a:lnTo>
                  <a:lnTo>
                    <a:pt x="1643578" y="0"/>
                  </a:lnTo>
                  <a:lnTo>
                    <a:pt x="1643578" y="562925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6BB62B30-56C8-751D-C258-FFBCFB6CC007}"/>
                </a:ext>
              </a:extLst>
            </p:cNvPr>
            <p:cNvSpPr/>
            <p:nvPr/>
          </p:nvSpPr>
          <p:spPr>
            <a:xfrm rot="-5400000" flipH="1" flipV="1">
              <a:off x="6081228" y="9168510"/>
              <a:ext cx="1643578" cy="562925"/>
            </a:xfrm>
            <a:custGeom>
              <a:avLst/>
              <a:gdLst/>
              <a:ahLst/>
              <a:cxnLst/>
              <a:rect l="l" t="t" r="r" b="b"/>
              <a:pathLst>
                <a:path w="1643578" h="562925">
                  <a:moveTo>
                    <a:pt x="1643578" y="562925"/>
                  </a:moveTo>
                  <a:lnTo>
                    <a:pt x="0" y="562925"/>
                  </a:lnTo>
                  <a:lnTo>
                    <a:pt x="0" y="0"/>
                  </a:lnTo>
                  <a:lnTo>
                    <a:pt x="1643578" y="0"/>
                  </a:lnTo>
                  <a:lnTo>
                    <a:pt x="1643578" y="562925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13E080F7-8D0E-35C6-B77D-4530F7A2256B}"/>
                </a:ext>
              </a:extLst>
            </p:cNvPr>
            <p:cNvSpPr/>
            <p:nvPr/>
          </p:nvSpPr>
          <p:spPr>
            <a:xfrm>
              <a:off x="216683" y="305903"/>
              <a:ext cx="1302197" cy="1566705"/>
            </a:xfrm>
            <a:custGeom>
              <a:avLst/>
              <a:gdLst/>
              <a:ahLst/>
              <a:cxnLst/>
              <a:rect l="l" t="t" r="r" b="b"/>
              <a:pathLst>
                <a:path w="1302197" h="1566705">
                  <a:moveTo>
                    <a:pt x="0" y="0"/>
                  </a:moveTo>
                  <a:lnTo>
                    <a:pt x="1302197" y="0"/>
                  </a:lnTo>
                  <a:lnTo>
                    <a:pt x="1302197" y="1566705"/>
                  </a:lnTo>
                  <a:lnTo>
                    <a:pt x="0" y="15667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42" name="TextBox 42">
              <a:extLst>
                <a:ext uri="{FF2B5EF4-FFF2-40B4-BE49-F238E27FC236}">
                  <a16:creationId xmlns:a16="http://schemas.microsoft.com/office/drawing/2014/main" id="{8ADA38CC-7E40-F169-DEBE-FEA5CDAFB5C0}"/>
                </a:ext>
              </a:extLst>
            </p:cNvPr>
            <p:cNvSpPr txBox="1"/>
            <p:nvPr/>
          </p:nvSpPr>
          <p:spPr>
            <a:xfrm>
              <a:off x="1272305" y="3323584"/>
              <a:ext cx="493150" cy="494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13"/>
                </a:lnSpc>
                <a:spcBef>
                  <a:spcPct val="0"/>
                </a:spcBef>
              </a:pPr>
              <a:r>
                <a:rPr lang="en-US" sz="2866" b="1">
                  <a:solidFill>
                    <a:srgbClr val="000000"/>
                  </a:solidFill>
                  <a:latin typeface="Formula Bold"/>
                  <a:ea typeface="Formula Bold"/>
                  <a:cs typeface="Formula Bold"/>
                  <a:sym typeface="Formula Bold"/>
                </a:rPr>
                <a:t>01</a:t>
              </a:r>
            </a:p>
          </p:txBody>
        </p:sp>
        <p:sp>
          <p:nvSpPr>
            <p:cNvPr id="43" name="TextBox 43">
              <a:extLst>
                <a:ext uri="{FF2B5EF4-FFF2-40B4-BE49-F238E27FC236}">
                  <a16:creationId xmlns:a16="http://schemas.microsoft.com/office/drawing/2014/main" id="{430EC27D-FB96-A4A1-CE7B-085C130B145A}"/>
                </a:ext>
              </a:extLst>
            </p:cNvPr>
            <p:cNvSpPr txBox="1"/>
            <p:nvPr/>
          </p:nvSpPr>
          <p:spPr>
            <a:xfrm>
              <a:off x="1272305" y="4031839"/>
              <a:ext cx="493150" cy="494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13"/>
                </a:lnSpc>
                <a:spcBef>
                  <a:spcPct val="0"/>
                </a:spcBef>
              </a:pPr>
              <a:r>
                <a:rPr lang="en-US" sz="2866" b="1">
                  <a:solidFill>
                    <a:srgbClr val="000000"/>
                  </a:solidFill>
                  <a:latin typeface="Formula Bold"/>
                  <a:ea typeface="Formula Bold"/>
                  <a:cs typeface="Formula Bold"/>
                  <a:sym typeface="Formula Bold"/>
                </a:rPr>
                <a:t>02</a:t>
              </a:r>
            </a:p>
          </p:txBody>
        </p:sp>
        <p:sp>
          <p:nvSpPr>
            <p:cNvPr id="44" name="TextBox 44">
              <a:extLst>
                <a:ext uri="{FF2B5EF4-FFF2-40B4-BE49-F238E27FC236}">
                  <a16:creationId xmlns:a16="http://schemas.microsoft.com/office/drawing/2014/main" id="{44F17F4F-884D-242A-9CCF-4DEB9E53D342}"/>
                </a:ext>
              </a:extLst>
            </p:cNvPr>
            <p:cNvSpPr txBox="1"/>
            <p:nvPr/>
          </p:nvSpPr>
          <p:spPr>
            <a:xfrm>
              <a:off x="1272305" y="4722282"/>
              <a:ext cx="493150" cy="494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13"/>
                </a:lnSpc>
                <a:spcBef>
                  <a:spcPct val="0"/>
                </a:spcBef>
              </a:pPr>
              <a:r>
                <a:rPr lang="en-US" sz="2866" b="1">
                  <a:solidFill>
                    <a:srgbClr val="000000"/>
                  </a:solidFill>
                  <a:latin typeface="Formula Bold"/>
                  <a:ea typeface="Formula Bold"/>
                  <a:cs typeface="Formula Bold"/>
                  <a:sym typeface="Formula Bold"/>
                </a:rPr>
                <a:t>03</a:t>
              </a:r>
            </a:p>
          </p:txBody>
        </p:sp>
        <p:sp>
          <p:nvSpPr>
            <p:cNvPr id="45" name="TextBox 45">
              <a:extLst>
                <a:ext uri="{FF2B5EF4-FFF2-40B4-BE49-F238E27FC236}">
                  <a16:creationId xmlns:a16="http://schemas.microsoft.com/office/drawing/2014/main" id="{FE140AA2-4749-617B-746D-31756C910B69}"/>
                </a:ext>
              </a:extLst>
            </p:cNvPr>
            <p:cNvSpPr txBox="1"/>
            <p:nvPr/>
          </p:nvSpPr>
          <p:spPr>
            <a:xfrm>
              <a:off x="1272305" y="5412724"/>
              <a:ext cx="493150" cy="494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13"/>
                </a:lnSpc>
                <a:spcBef>
                  <a:spcPct val="0"/>
                </a:spcBef>
              </a:pPr>
              <a:r>
                <a:rPr lang="en-US" sz="2866" b="1">
                  <a:solidFill>
                    <a:srgbClr val="000000"/>
                  </a:solidFill>
                  <a:latin typeface="Formula Bold"/>
                  <a:ea typeface="Formula Bold"/>
                  <a:cs typeface="Formula Bold"/>
                  <a:sym typeface="Formula Bold"/>
                </a:rPr>
                <a:t>04</a:t>
              </a:r>
            </a:p>
          </p:txBody>
        </p:sp>
        <p:sp>
          <p:nvSpPr>
            <p:cNvPr id="46" name="TextBox 46">
              <a:extLst>
                <a:ext uri="{FF2B5EF4-FFF2-40B4-BE49-F238E27FC236}">
                  <a16:creationId xmlns:a16="http://schemas.microsoft.com/office/drawing/2014/main" id="{4AE4E6B3-A459-BD1B-D423-E2183B19E82E}"/>
                </a:ext>
              </a:extLst>
            </p:cNvPr>
            <p:cNvSpPr txBox="1"/>
            <p:nvPr/>
          </p:nvSpPr>
          <p:spPr>
            <a:xfrm>
              <a:off x="1272305" y="6122877"/>
              <a:ext cx="493150" cy="494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13"/>
                </a:lnSpc>
                <a:spcBef>
                  <a:spcPct val="0"/>
                </a:spcBef>
              </a:pPr>
              <a:r>
                <a:rPr lang="en-US" sz="2866" b="1">
                  <a:solidFill>
                    <a:srgbClr val="000000"/>
                  </a:solidFill>
                  <a:latin typeface="Formula Bold"/>
                  <a:ea typeface="Formula Bold"/>
                  <a:cs typeface="Formula Bold"/>
                  <a:sym typeface="Formula Bold"/>
                </a:rPr>
                <a:t>05</a:t>
              </a:r>
            </a:p>
          </p:txBody>
        </p:sp>
        <p:sp>
          <p:nvSpPr>
            <p:cNvPr id="47" name="TextBox 47">
              <a:extLst>
                <a:ext uri="{FF2B5EF4-FFF2-40B4-BE49-F238E27FC236}">
                  <a16:creationId xmlns:a16="http://schemas.microsoft.com/office/drawing/2014/main" id="{F56AADBD-C604-81DB-E730-2EB70C99A6B7}"/>
                </a:ext>
              </a:extLst>
            </p:cNvPr>
            <p:cNvSpPr txBox="1"/>
            <p:nvPr/>
          </p:nvSpPr>
          <p:spPr>
            <a:xfrm>
              <a:off x="1272305" y="6833030"/>
              <a:ext cx="493150" cy="494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13"/>
                </a:lnSpc>
                <a:spcBef>
                  <a:spcPct val="0"/>
                </a:spcBef>
              </a:pPr>
              <a:r>
                <a:rPr lang="en-US" sz="2866" b="1">
                  <a:solidFill>
                    <a:srgbClr val="000000"/>
                  </a:solidFill>
                  <a:latin typeface="Formula Bold"/>
                  <a:ea typeface="Formula Bold"/>
                  <a:cs typeface="Formula Bold"/>
                  <a:sym typeface="Formula Bold"/>
                </a:rPr>
                <a:t>06</a:t>
              </a:r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C8516461-C402-42D1-D0EF-E99E15F404EA}"/>
                </a:ext>
              </a:extLst>
            </p:cNvPr>
            <p:cNvSpPr txBox="1"/>
            <p:nvPr/>
          </p:nvSpPr>
          <p:spPr>
            <a:xfrm>
              <a:off x="1272305" y="7532935"/>
              <a:ext cx="493150" cy="494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13"/>
                </a:lnSpc>
                <a:spcBef>
                  <a:spcPct val="0"/>
                </a:spcBef>
              </a:pPr>
              <a:r>
                <a:rPr lang="en-US" sz="2866" b="1">
                  <a:solidFill>
                    <a:srgbClr val="000000"/>
                  </a:solidFill>
                  <a:latin typeface="Formula Bold"/>
                  <a:ea typeface="Formula Bold"/>
                  <a:cs typeface="Formula Bold"/>
                  <a:sym typeface="Formula Bold"/>
                </a:rPr>
                <a:t>07</a:t>
              </a:r>
            </a:p>
          </p:txBody>
        </p:sp>
        <p:sp>
          <p:nvSpPr>
            <p:cNvPr id="49" name="TextBox 49">
              <a:extLst>
                <a:ext uri="{FF2B5EF4-FFF2-40B4-BE49-F238E27FC236}">
                  <a16:creationId xmlns:a16="http://schemas.microsoft.com/office/drawing/2014/main" id="{B75CB54D-C1C8-C63C-AECD-F661B5E25151}"/>
                </a:ext>
              </a:extLst>
            </p:cNvPr>
            <p:cNvSpPr txBox="1"/>
            <p:nvPr/>
          </p:nvSpPr>
          <p:spPr>
            <a:xfrm>
              <a:off x="1272305" y="8232840"/>
              <a:ext cx="493150" cy="494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13"/>
                </a:lnSpc>
                <a:spcBef>
                  <a:spcPct val="0"/>
                </a:spcBef>
              </a:pPr>
              <a:r>
                <a:rPr lang="en-US" sz="2866" b="1">
                  <a:solidFill>
                    <a:srgbClr val="000000"/>
                  </a:solidFill>
                  <a:latin typeface="Formula Bold"/>
                  <a:ea typeface="Formula Bold"/>
                  <a:cs typeface="Formula Bold"/>
                  <a:sym typeface="Formula Bold"/>
                </a:rPr>
                <a:t>08</a:t>
              </a:r>
            </a:p>
          </p:txBody>
        </p:sp>
        <p:sp>
          <p:nvSpPr>
            <p:cNvPr id="50" name="TextBox 50">
              <a:extLst>
                <a:ext uri="{FF2B5EF4-FFF2-40B4-BE49-F238E27FC236}">
                  <a16:creationId xmlns:a16="http://schemas.microsoft.com/office/drawing/2014/main" id="{0CB5E934-0881-B089-F701-D7FE371BF362}"/>
                </a:ext>
              </a:extLst>
            </p:cNvPr>
            <p:cNvSpPr txBox="1"/>
            <p:nvPr/>
          </p:nvSpPr>
          <p:spPr>
            <a:xfrm>
              <a:off x="1272305" y="8932362"/>
              <a:ext cx="493150" cy="494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13"/>
                </a:lnSpc>
                <a:spcBef>
                  <a:spcPct val="0"/>
                </a:spcBef>
              </a:pPr>
              <a:r>
                <a:rPr lang="en-US" sz="2866" b="1">
                  <a:solidFill>
                    <a:srgbClr val="000000"/>
                  </a:solidFill>
                  <a:latin typeface="Formula Bold"/>
                  <a:ea typeface="Formula Bold"/>
                  <a:cs typeface="Formula Bold"/>
                  <a:sym typeface="Formula Bold"/>
                </a:rPr>
                <a:t>09</a:t>
              </a:r>
            </a:p>
          </p:txBody>
        </p:sp>
        <p:sp>
          <p:nvSpPr>
            <p:cNvPr id="51" name="TextBox 51">
              <a:extLst>
                <a:ext uri="{FF2B5EF4-FFF2-40B4-BE49-F238E27FC236}">
                  <a16:creationId xmlns:a16="http://schemas.microsoft.com/office/drawing/2014/main" id="{F81C23A5-9786-CA1D-058A-43A10ECBC8AC}"/>
                </a:ext>
              </a:extLst>
            </p:cNvPr>
            <p:cNvSpPr txBox="1"/>
            <p:nvPr/>
          </p:nvSpPr>
          <p:spPr>
            <a:xfrm>
              <a:off x="1272305" y="9634268"/>
              <a:ext cx="493150" cy="494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13"/>
                </a:lnSpc>
                <a:spcBef>
                  <a:spcPct val="0"/>
                </a:spcBef>
              </a:pPr>
              <a:r>
                <a:rPr lang="en-US" sz="2866" b="1">
                  <a:solidFill>
                    <a:srgbClr val="000000"/>
                  </a:solidFill>
                  <a:latin typeface="Formula Bold"/>
                  <a:ea typeface="Formula Bold"/>
                  <a:cs typeface="Formula Bold"/>
                  <a:sym typeface="Formula Bold"/>
                </a:rPr>
                <a:t>10</a:t>
              </a:r>
            </a:p>
          </p:txBody>
        </p:sp>
        <p:sp>
          <p:nvSpPr>
            <p:cNvPr id="54" name="TextBox 54">
              <a:extLst>
                <a:ext uri="{FF2B5EF4-FFF2-40B4-BE49-F238E27FC236}">
                  <a16:creationId xmlns:a16="http://schemas.microsoft.com/office/drawing/2014/main" id="{4D3E2EF0-CF56-AA2F-F569-F07C54FB484A}"/>
                </a:ext>
              </a:extLst>
            </p:cNvPr>
            <p:cNvSpPr txBox="1"/>
            <p:nvPr/>
          </p:nvSpPr>
          <p:spPr>
            <a:xfrm>
              <a:off x="2029417" y="3368471"/>
              <a:ext cx="4592137" cy="333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75"/>
                </a:lnSpc>
                <a:spcBef>
                  <a:spcPct val="0"/>
                </a:spcBef>
              </a:pPr>
              <a:r>
                <a:rPr lang="en-US" sz="1911" b="1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Etienne Botha 			86,43</a:t>
              </a:r>
            </a:p>
          </p:txBody>
        </p:sp>
        <p:sp>
          <p:nvSpPr>
            <p:cNvPr id="55" name="TextBox 55">
              <a:extLst>
                <a:ext uri="{FF2B5EF4-FFF2-40B4-BE49-F238E27FC236}">
                  <a16:creationId xmlns:a16="http://schemas.microsoft.com/office/drawing/2014/main" id="{9EF24207-6928-E82C-1266-0C15933970EE}"/>
                </a:ext>
              </a:extLst>
            </p:cNvPr>
            <p:cNvSpPr txBox="1"/>
            <p:nvPr/>
          </p:nvSpPr>
          <p:spPr>
            <a:xfrm>
              <a:off x="1889095" y="6180621"/>
              <a:ext cx="4592137" cy="333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75"/>
                </a:lnSpc>
                <a:spcBef>
                  <a:spcPct val="0"/>
                </a:spcBef>
              </a:pPr>
              <a:r>
                <a:rPr lang="en-US" sz="1911" b="1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 Delinda Josling 			  81,29</a:t>
              </a:r>
            </a:p>
          </p:txBody>
        </p:sp>
        <p:sp>
          <p:nvSpPr>
            <p:cNvPr id="56" name="TextBox 56">
              <a:extLst>
                <a:ext uri="{FF2B5EF4-FFF2-40B4-BE49-F238E27FC236}">
                  <a16:creationId xmlns:a16="http://schemas.microsoft.com/office/drawing/2014/main" id="{404B8638-F088-D622-3E34-8858C59B54B8}"/>
                </a:ext>
              </a:extLst>
            </p:cNvPr>
            <p:cNvSpPr txBox="1"/>
            <p:nvPr/>
          </p:nvSpPr>
          <p:spPr>
            <a:xfrm>
              <a:off x="1789601" y="4800146"/>
              <a:ext cx="4592137" cy="333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75"/>
                </a:lnSpc>
                <a:spcBef>
                  <a:spcPct val="0"/>
                </a:spcBef>
              </a:pPr>
              <a:endParaRPr lang="en-US" sz="1911" b="1">
                <a:solidFill>
                  <a:srgbClr val="000000"/>
                </a:solidFill>
                <a:latin typeface="HK Grotesk Pro Bold"/>
                <a:ea typeface="HK Grotesk Pro Bold"/>
                <a:cs typeface="HK Grotesk Pro Bold"/>
                <a:sym typeface="HK Grotesk Pro Bold"/>
              </a:endParaRPr>
            </a:p>
          </p:txBody>
        </p:sp>
        <p:sp>
          <p:nvSpPr>
            <p:cNvPr id="57" name="TextBox 57">
              <a:extLst>
                <a:ext uri="{FF2B5EF4-FFF2-40B4-BE49-F238E27FC236}">
                  <a16:creationId xmlns:a16="http://schemas.microsoft.com/office/drawing/2014/main" id="{F7DCC37B-B863-FDF2-7931-876E6CACA578}"/>
                </a:ext>
              </a:extLst>
            </p:cNvPr>
            <p:cNvSpPr txBox="1"/>
            <p:nvPr/>
          </p:nvSpPr>
          <p:spPr>
            <a:xfrm>
              <a:off x="2029417" y="5474703"/>
              <a:ext cx="4592137" cy="333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75"/>
                </a:lnSpc>
                <a:spcBef>
                  <a:spcPct val="0"/>
                </a:spcBef>
              </a:pPr>
              <a:r>
                <a:rPr lang="en-US" sz="1911" b="1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Beate Haarhoff 			82,14</a:t>
              </a:r>
            </a:p>
          </p:txBody>
        </p:sp>
        <p:sp>
          <p:nvSpPr>
            <p:cNvPr id="58" name="TextBox 58">
              <a:extLst>
                <a:ext uri="{FF2B5EF4-FFF2-40B4-BE49-F238E27FC236}">
                  <a16:creationId xmlns:a16="http://schemas.microsoft.com/office/drawing/2014/main" id="{8C938CC9-1D45-65E7-C850-BA61949388A9}"/>
                </a:ext>
              </a:extLst>
            </p:cNvPr>
            <p:cNvSpPr txBox="1"/>
            <p:nvPr/>
          </p:nvSpPr>
          <p:spPr>
            <a:xfrm>
              <a:off x="2029417" y="6162139"/>
              <a:ext cx="4592137" cy="333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75"/>
                </a:lnSpc>
                <a:spcBef>
                  <a:spcPct val="0"/>
                </a:spcBef>
              </a:pPr>
              <a:endParaRPr lang="en-US" sz="1911" b="1">
                <a:solidFill>
                  <a:srgbClr val="000000"/>
                </a:solidFill>
                <a:latin typeface="HK Grotesk Pro Bold"/>
                <a:ea typeface="HK Grotesk Pro Bold"/>
                <a:cs typeface="HK Grotesk Pro Bold"/>
                <a:sym typeface="HK Grotesk Pro Bold"/>
              </a:endParaRPr>
            </a:p>
          </p:txBody>
        </p:sp>
        <p:sp>
          <p:nvSpPr>
            <p:cNvPr id="59" name="TextBox 59">
              <a:extLst>
                <a:ext uri="{FF2B5EF4-FFF2-40B4-BE49-F238E27FC236}">
                  <a16:creationId xmlns:a16="http://schemas.microsoft.com/office/drawing/2014/main" id="{35ED3ADC-E9EF-B829-9618-41E0D4F19671}"/>
                </a:ext>
              </a:extLst>
            </p:cNvPr>
            <p:cNvSpPr txBox="1"/>
            <p:nvPr/>
          </p:nvSpPr>
          <p:spPr>
            <a:xfrm>
              <a:off x="2029417" y="6861605"/>
              <a:ext cx="4592137" cy="333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75"/>
                </a:lnSpc>
                <a:spcBef>
                  <a:spcPct val="0"/>
                </a:spcBef>
              </a:pPr>
              <a:r>
                <a:rPr lang="en-US" sz="1911" b="1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Shené Louw 			79,00</a:t>
              </a:r>
            </a:p>
          </p:txBody>
        </p:sp>
        <p:sp>
          <p:nvSpPr>
            <p:cNvPr id="60" name="TextBox 60">
              <a:extLst>
                <a:ext uri="{FF2B5EF4-FFF2-40B4-BE49-F238E27FC236}">
                  <a16:creationId xmlns:a16="http://schemas.microsoft.com/office/drawing/2014/main" id="{FEBFD17F-37EF-0E59-0E19-3023C5696257}"/>
                </a:ext>
              </a:extLst>
            </p:cNvPr>
            <p:cNvSpPr txBox="1"/>
            <p:nvPr/>
          </p:nvSpPr>
          <p:spPr>
            <a:xfrm>
              <a:off x="2029417" y="7571701"/>
              <a:ext cx="4592137" cy="333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75"/>
                </a:lnSpc>
                <a:spcBef>
                  <a:spcPct val="0"/>
                </a:spcBef>
              </a:pPr>
              <a:r>
                <a:rPr lang="en-US" sz="1911" b="1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Kaylin Groenewald 		78,43</a:t>
              </a:r>
            </a:p>
          </p:txBody>
        </p:sp>
        <p:sp>
          <p:nvSpPr>
            <p:cNvPr id="61" name="TextBox 61">
              <a:extLst>
                <a:ext uri="{FF2B5EF4-FFF2-40B4-BE49-F238E27FC236}">
                  <a16:creationId xmlns:a16="http://schemas.microsoft.com/office/drawing/2014/main" id="{D6FBF80F-D471-6E88-FCC8-E375803163E2}"/>
                </a:ext>
              </a:extLst>
            </p:cNvPr>
            <p:cNvSpPr txBox="1"/>
            <p:nvPr/>
          </p:nvSpPr>
          <p:spPr>
            <a:xfrm>
              <a:off x="2029417" y="8261436"/>
              <a:ext cx="4592137" cy="333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75"/>
                </a:lnSpc>
                <a:spcBef>
                  <a:spcPct val="0"/>
                </a:spcBef>
              </a:pPr>
              <a:r>
                <a:rPr lang="en-US" sz="1911" b="1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Jacques Runnalls		78,29</a:t>
              </a:r>
            </a:p>
          </p:txBody>
        </p:sp>
        <p:sp>
          <p:nvSpPr>
            <p:cNvPr id="62" name="TextBox 62">
              <a:extLst>
                <a:ext uri="{FF2B5EF4-FFF2-40B4-BE49-F238E27FC236}">
                  <a16:creationId xmlns:a16="http://schemas.microsoft.com/office/drawing/2014/main" id="{6DBAA988-82F9-7856-9511-E9B01F4ECEA9}"/>
                </a:ext>
              </a:extLst>
            </p:cNvPr>
            <p:cNvSpPr txBox="1"/>
            <p:nvPr/>
          </p:nvSpPr>
          <p:spPr>
            <a:xfrm>
              <a:off x="2029417" y="8987996"/>
              <a:ext cx="4592137" cy="333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75"/>
                </a:lnSpc>
                <a:spcBef>
                  <a:spcPct val="0"/>
                </a:spcBef>
              </a:pPr>
              <a:r>
                <a:rPr lang="en-US" sz="1911" b="1">
                  <a:solidFill>
                    <a:srgbClr val="000000"/>
                  </a:solidFill>
                  <a:latin typeface="HK Grotesk Pro Bold"/>
                  <a:ea typeface="HK Grotesk Pro Bold"/>
                  <a:cs typeface="HK Grotesk Pro Bold"/>
                  <a:sym typeface="HK Grotesk Pro Bold"/>
                </a:rPr>
                <a:t>  Dawid Briel                 		78,14</a:t>
              </a:r>
            </a:p>
          </p:txBody>
        </p:sp>
      </p:grpSp>
      <p:sp>
        <p:nvSpPr>
          <p:cNvPr id="64" name="TextBox 52">
            <a:extLst>
              <a:ext uri="{FF2B5EF4-FFF2-40B4-BE49-F238E27FC236}">
                <a16:creationId xmlns:a16="http://schemas.microsoft.com/office/drawing/2014/main" id="{5F875E49-58A7-EE79-690E-4132CC60D70E}"/>
              </a:ext>
            </a:extLst>
          </p:cNvPr>
          <p:cNvSpPr txBox="1"/>
          <p:nvPr/>
        </p:nvSpPr>
        <p:spPr>
          <a:xfrm>
            <a:off x="2070563" y="1158245"/>
            <a:ext cx="4749914" cy="1717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  <a:spcBef>
                <a:spcPct val="0"/>
              </a:spcBef>
            </a:pPr>
            <a:r>
              <a:rPr lang="en-US" sz="8000" b="1">
                <a:solidFill>
                  <a:srgbClr val="000000"/>
                </a:solidFill>
                <a:latin typeface="Formula Bold"/>
                <a:ea typeface="Formula Bold"/>
                <a:cs typeface="Formula Bold"/>
                <a:sym typeface="Formula Bold"/>
              </a:rPr>
              <a:t>GRAAD 12</a:t>
            </a:r>
            <a:endParaRPr lang="en-US" sz="8000" b="1" dirty="0">
              <a:solidFill>
                <a:srgbClr val="000000"/>
              </a:solidFill>
              <a:latin typeface="Formula Bold"/>
              <a:ea typeface="Formula Bold"/>
              <a:cs typeface="Formula Bold"/>
              <a:sym typeface="Formula Bold"/>
            </a:endParaRPr>
          </a:p>
        </p:txBody>
      </p:sp>
      <p:sp>
        <p:nvSpPr>
          <p:cNvPr id="65" name="TextBox 53">
            <a:extLst>
              <a:ext uri="{FF2B5EF4-FFF2-40B4-BE49-F238E27FC236}">
                <a16:creationId xmlns:a16="http://schemas.microsoft.com/office/drawing/2014/main" id="{E810519D-5349-6C08-BE19-6F740C5FE0C3}"/>
              </a:ext>
            </a:extLst>
          </p:cNvPr>
          <p:cNvSpPr txBox="1"/>
          <p:nvPr/>
        </p:nvSpPr>
        <p:spPr>
          <a:xfrm>
            <a:off x="756000" y="-152400"/>
            <a:ext cx="7276738" cy="1981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000" dirty="0">
                <a:solidFill>
                  <a:srgbClr val="B6732D"/>
                </a:solidFill>
                <a:latin typeface="Alex Brush"/>
                <a:ea typeface="Alex Brush"/>
                <a:cs typeface="Alex Brush"/>
                <a:sym typeface="Alex Brush"/>
              </a:rPr>
              <a:t>Top </a:t>
            </a:r>
          </a:p>
          <a:p>
            <a:pPr algn="ctr">
              <a:lnSpc>
                <a:spcPts val="3750"/>
              </a:lnSpc>
            </a:pPr>
            <a:r>
              <a:rPr lang="en-US" sz="7000" dirty="0">
                <a:solidFill>
                  <a:srgbClr val="B6732D"/>
                </a:solidFill>
                <a:latin typeface="Alex Brush"/>
                <a:ea typeface="Alex Brush"/>
                <a:cs typeface="Alex Brush"/>
                <a:sym typeface="Alex Brush"/>
              </a:rPr>
              <a:t>Presteerders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82362A0-6E18-B004-A91C-2B09B4BB8B96}"/>
              </a:ext>
            </a:extLst>
          </p:cNvPr>
          <p:cNvSpPr txBox="1"/>
          <p:nvPr/>
        </p:nvSpPr>
        <p:spPr>
          <a:xfrm>
            <a:off x="2094960" y="2548591"/>
            <a:ext cx="4749914" cy="655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Formula"/>
                <a:ea typeface="Formula"/>
                <a:cs typeface="Formula"/>
                <a:sym typeface="Formula"/>
              </a:rPr>
              <a:t>KWARTAAL 4 - 2025</a:t>
            </a:r>
            <a:endParaRPr lang="en-US" sz="3999" dirty="0">
              <a:solidFill>
                <a:srgbClr val="000000"/>
              </a:solidFill>
              <a:latin typeface="Formula"/>
              <a:ea typeface="Formula"/>
              <a:cs typeface="Formula"/>
              <a:sym typeface="Formula"/>
            </a:endParaRPr>
          </a:p>
        </p:txBody>
      </p:sp>
      <p:sp>
        <p:nvSpPr>
          <p:cNvPr id="52" name="TextBox 62">
            <a:extLst>
              <a:ext uri="{FF2B5EF4-FFF2-40B4-BE49-F238E27FC236}">
                <a16:creationId xmlns:a16="http://schemas.microsoft.com/office/drawing/2014/main" id="{B7D29592-07D2-2FB9-5E31-D5700DEB2FFE}"/>
              </a:ext>
            </a:extLst>
          </p:cNvPr>
          <p:cNvSpPr txBox="1"/>
          <p:nvPr/>
        </p:nvSpPr>
        <p:spPr>
          <a:xfrm>
            <a:off x="1996616" y="9699557"/>
            <a:ext cx="4592137" cy="33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75"/>
              </a:lnSpc>
              <a:spcBef>
                <a:spcPct val="0"/>
              </a:spcBef>
            </a:pPr>
            <a:r>
              <a:rPr lang="en-US" sz="1911" b="1">
                <a:solidFill>
                  <a:srgbClr val="000000"/>
                </a:solidFill>
                <a:latin typeface="HK Grotesk Pro Bold"/>
                <a:ea typeface="HK Grotesk Pro Bold"/>
                <a:cs typeface="HK Grotesk Pro Bold"/>
                <a:sym typeface="HK Grotesk Pro Bold"/>
              </a:rPr>
              <a:t>  Danielle Scholtz		77,86</a:t>
            </a:r>
          </a:p>
        </p:txBody>
      </p:sp>
    </p:spTree>
    <p:extLst>
      <p:ext uri="{BB962C8B-B14F-4D97-AF65-F5344CB8AC3E}">
        <p14:creationId xmlns:p14="http://schemas.microsoft.com/office/powerpoint/2010/main" val="231818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383</Words>
  <Application>Microsoft Office PowerPoint</Application>
  <PresentationFormat>Custom</PresentationFormat>
  <Paragraphs>121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HK Grotesk Pro Bold</vt:lpstr>
      <vt:lpstr>Alex Brush</vt:lpstr>
      <vt:lpstr>Formula</vt:lpstr>
      <vt:lpstr>Arial</vt:lpstr>
      <vt:lpstr>Formula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 Presteerders Webblad</dc:title>
  <dc:creator>Bemarker</dc:creator>
  <cp:lastModifiedBy>Me Ansebé  Prinsloo</cp:lastModifiedBy>
  <cp:revision>8</cp:revision>
  <cp:lastPrinted>2025-05-13T09:32:34Z</cp:lastPrinted>
  <dcterms:created xsi:type="dcterms:W3CDTF">2006-08-16T00:00:00Z</dcterms:created>
  <dcterms:modified xsi:type="dcterms:W3CDTF">2026-01-29T11:32:24Z</dcterms:modified>
  <dc:identifier>DAGfcd05tRI</dc:identifier>
</cp:coreProperties>
</file>