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Alex Brush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ormula" panose="020B0604020202020204" charset="0"/>
      <p:regular r:id="rId12"/>
    </p:embeddedFont>
    <p:embeddedFont>
      <p:font typeface="Formula Bold" panose="020B0604020202020204" charset="0"/>
      <p:regular r:id="rId13"/>
    </p:embeddedFont>
    <p:embeddedFont>
      <p:font typeface="HK Grotesk Pro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3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/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B5C7CDA-5DC6-3FD2-1DF8-42B81C8D569F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/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741416" y="3870517"/>
              <a:ext cx="3880139" cy="685719"/>
              <a:chOff x="0" y="-47625"/>
              <a:chExt cx="2577654" cy="4555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741416" y="4647828"/>
              <a:ext cx="3880139" cy="607816"/>
              <a:chOff x="0" y="0"/>
              <a:chExt cx="2577654" cy="40378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741416" y="6756227"/>
              <a:ext cx="3880139" cy="607816"/>
              <a:chOff x="0" y="0"/>
              <a:chExt cx="2577654" cy="40378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741416" y="8862257"/>
              <a:ext cx="3880139" cy="607816"/>
              <a:chOff x="0" y="0"/>
              <a:chExt cx="2577654" cy="40378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741416" y="9562233"/>
              <a:ext cx="3880139" cy="607816"/>
              <a:chOff x="0" y="0"/>
              <a:chExt cx="2577654" cy="40378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000035" y="827286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Iany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Mcmillan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		88,65</a:t>
              </a:r>
            </a:p>
          </p:txBody>
        </p:sp>
        <p:sp>
          <p:nvSpPr>
            <p:cNvPr id="39" name="Freeform 39"/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029417" y="336847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Anje-Lika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Coetzee		92,24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029417" y="407054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Lianie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Potgieter			91,78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029417" y="477262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Mieke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Muller			90,62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029417" y="5474703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Ziané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Brits			89,68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029417" y="616213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Paul-Franco Botha		89,09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029417" y="686160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Cara van Wyk			88,74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029417" y="7571701"/>
              <a:ext cx="4592137" cy="67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Miandri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Ysel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		88,68</a:t>
              </a:r>
            </a:p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		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991468" y="9718414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Mikayla Venter			87,47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029417" y="89879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Cilliers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Janse van Rensburg	88,12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55752EBD-96D5-ABBC-EA36-BBC64DD7606B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8</a:t>
            </a: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B841CF53-5751-731A-099F-DA29448166FD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 err="1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  <a:endParaRPr lang="en-US" sz="7000" dirty="0">
              <a:solidFill>
                <a:srgbClr val="B6732D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5A66BE-100E-87DE-AE14-EEF328A29F50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1 - 2026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A329-3D11-986E-49CF-18852ECBA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581AC3-E993-3208-0E08-05B9366001DA}"/>
              </a:ext>
            </a:extLst>
          </p:cNvPr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6E549294-D1CA-B1A3-F839-77A0FD8FF32C}"/>
              </a:ext>
            </a:extLst>
          </p:cNvPr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F9D307C-2EFB-98EA-CCDC-097237B1CCD1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190B354-E794-07CF-27AD-05A0BA213B72}"/>
                </a:ext>
              </a:extLst>
            </p:cNvPr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84C3579-6609-382C-8441-2F3ACA924902}"/>
                </a:ext>
              </a:extLst>
            </p:cNvPr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1E7E08F-61F7-D37C-391F-23DE2BBC89E5}"/>
                </a:ext>
              </a:extLst>
            </p:cNvPr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4046DB5-C6EB-623F-8484-AD03B38197A4}"/>
                </a:ext>
              </a:extLst>
            </p:cNvPr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FB1CBD5-0BC1-7C6E-3826-991D7691994E}"/>
                </a:ext>
              </a:extLst>
            </p:cNvPr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1867BED-3F1C-12B5-7231-FE271B5FFDB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AB8C161B-4755-552B-2B8D-964753C7972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3B11CE43-C354-2A20-2F24-808875F0DECA}"/>
                </a:ext>
              </a:extLst>
            </p:cNvPr>
            <p:cNvGrpSpPr/>
            <p:nvPr/>
          </p:nvGrpSpPr>
          <p:grpSpPr>
            <a:xfrm>
              <a:off x="2741416" y="3870517"/>
              <a:ext cx="3996408" cy="685719"/>
              <a:chOff x="0" y="-47625"/>
              <a:chExt cx="2654894" cy="455537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D299B99C-E7A1-C6DD-8F53-92D05E573DC4}"/>
                  </a:ext>
                </a:extLst>
              </p:cNvPr>
              <p:cNvSpPr/>
              <p:nvPr/>
            </p:nvSpPr>
            <p:spPr>
              <a:xfrm>
                <a:off x="77240" y="-9086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D4B3A01F-7361-5336-8871-A415D8C4BC7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40093B5E-BDDB-3DB0-48BC-CBF01E108A3B}"/>
                </a:ext>
              </a:extLst>
            </p:cNvPr>
            <p:cNvGrpSpPr/>
            <p:nvPr/>
          </p:nvGrpSpPr>
          <p:grpSpPr>
            <a:xfrm>
              <a:off x="2741416" y="4647828"/>
              <a:ext cx="3880139" cy="607816"/>
              <a:chOff x="0" y="0"/>
              <a:chExt cx="2577654" cy="403784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0BAFD92-93B7-429C-45BB-D9ACC19B7D42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B9D3457F-1183-BDD2-D8C5-5EA891F0046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E7CC00B-CF7D-B436-9246-08852C73BEFB}"/>
                </a:ext>
              </a:extLst>
            </p:cNvPr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596B16F-1318-A11A-44ED-D6283AD1F727}"/>
                  </a:ext>
                </a:extLst>
              </p:cNvPr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2D8C776C-91D1-F603-54F6-27EB3B9A39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5FAB5E2B-31DD-B701-6B75-D0DC38244BA2}"/>
                </a:ext>
              </a:extLst>
            </p:cNvPr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5B98EAEC-925B-C828-1BE9-220505D01B64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32BA29DF-FD98-2B2D-0C8A-5F0F9CF0DF8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23EE0A16-33F8-C149-E588-317CE6E98A92}"/>
                </a:ext>
              </a:extLst>
            </p:cNvPr>
            <p:cNvGrpSpPr/>
            <p:nvPr/>
          </p:nvGrpSpPr>
          <p:grpSpPr>
            <a:xfrm>
              <a:off x="2741416" y="6756227"/>
              <a:ext cx="3880139" cy="607816"/>
              <a:chOff x="0" y="0"/>
              <a:chExt cx="2577654" cy="403784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FD465A0A-C8F5-1779-6F4B-AA3EC6DEB4A7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45B02C04-05D3-1F93-843D-E9354A1246B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B91C65E7-648C-9040-6498-EF63B39881B3}"/>
                </a:ext>
              </a:extLst>
            </p:cNvPr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147F935F-E657-DD10-0E5D-C4AA5BD99E0C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18EBEB7A-9A01-13B1-0F95-607DD95972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5EB96253-243B-CCF5-1E35-F929C2F7186A}"/>
                </a:ext>
              </a:extLst>
            </p:cNvPr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E703D95B-9B69-0853-8421-F07BBE957747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3947C0B3-78D2-05EC-94CC-C9379F3EB92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CA6907DB-3DD6-30B5-FC38-3E72BFE58492}"/>
                </a:ext>
              </a:extLst>
            </p:cNvPr>
            <p:cNvGrpSpPr/>
            <p:nvPr/>
          </p:nvGrpSpPr>
          <p:grpSpPr>
            <a:xfrm>
              <a:off x="2741416" y="8862257"/>
              <a:ext cx="3880139" cy="607816"/>
              <a:chOff x="0" y="0"/>
              <a:chExt cx="2577654" cy="403784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5BEFBDE5-9E64-3BA5-0564-D968FE179EA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E928CC78-72BE-A150-D908-671A8440804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1CB2416F-9D68-A8FC-FAC7-67AFD3E7C140}"/>
                </a:ext>
              </a:extLst>
            </p:cNvPr>
            <p:cNvGrpSpPr/>
            <p:nvPr/>
          </p:nvGrpSpPr>
          <p:grpSpPr>
            <a:xfrm>
              <a:off x="2741416" y="9562233"/>
              <a:ext cx="3880139" cy="607816"/>
              <a:chOff x="0" y="0"/>
              <a:chExt cx="2577654" cy="40378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53C328B9-9AE0-DF83-3FBD-02C6D7614B02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9347B8F1-6280-86F9-D23F-88FE24D3D5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8BC9C4A6-E05C-1570-7D50-5DA6B08268F4}"/>
                </a:ext>
              </a:extLst>
            </p:cNvPr>
            <p:cNvSpPr txBox="1"/>
            <p:nvPr/>
          </p:nvSpPr>
          <p:spPr>
            <a:xfrm>
              <a:off x="2029417" y="969383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Chayce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Barlow			88,11</a:t>
              </a: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AE8DD48-EEEC-E62C-7B88-704AD961C2AD}"/>
                </a:ext>
              </a:extLst>
            </p:cNvPr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E42C255-F3F9-ED82-3CEF-FFFE70F5F54E}"/>
                </a:ext>
              </a:extLst>
            </p:cNvPr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0C10E055-404F-DED0-A402-00D2593748D3}"/>
                </a:ext>
              </a:extLst>
            </p:cNvPr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2FED0944-82EC-B8D2-6D9E-186A5B2FB5D5}"/>
                </a:ext>
              </a:extLst>
            </p:cNvPr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DEE2CE8C-414B-5E35-F166-BE731863A151}"/>
                </a:ext>
              </a:extLst>
            </p:cNvPr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3AF9D0E6-954D-7548-F143-73C4BE045F28}"/>
                </a:ext>
              </a:extLst>
            </p:cNvPr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3426E2AC-061B-7D4F-D4E1-DB3C27D15B80}"/>
                </a:ext>
              </a:extLst>
            </p:cNvPr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F898750D-2184-FACB-E4E0-C94DDB311515}"/>
                </a:ext>
              </a:extLst>
            </p:cNvPr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4217EE0C-C6D3-CF80-A145-BD1279F9DB8D}"/>
                </a:ext>
              </a:extLst>
            </p:cNvPr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3CCE7A5-00F6-5791-F13C-BF9A9C2C0BA8}"/>
                </a:ext>
              </a:extLst>
            </p:cNvPr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37298E9E-0850-68AB-3529-D6C011EE7AA3}"/>
                </a:ext>
              </a:extLst>
            </p:cNvPr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F296F3C3-8126-5C01-F595-ED06B65B945A}"/>
                </a:ext>
              </a:extLst>
            </p:cNvPr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3397AAB3-531C-7AAA-BEC8-5C9873755E16}"/>
                </a:ext>
              </a:extLst>
            </p:cNvPr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A733A0F2-DCD8-983F-DCF1-87E867B4D69F}"/>
                </a:ext>
              </a:extLst>
            </p:cNvPr>
            <p:cNvSpPr txBox="1"/>
            <p:nvPr/>
          </p:nvSpPr>
          <p:spPr>
            <a:xfrm>
              <a:off x="1952811" y="402628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Marnus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Havenga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		92,63</a:t>
              </a:r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53A1F55D-01E6-2063-7565-49FFC17AF4FD}"/>
                </a:ext>
              </a:extLst>
            </p:cNvPr>
            <p:cNvSpPr txBox="1"/>
            <p:nvPr/>
          </p:nvSpPr>
          <p:spPr>
            <a:xfrm>
              <a:off x="1942231" y="338103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Janco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Schoonraad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		95,39</a:t>
              </a:r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4ABEDE96-6ED3-2B8A-60F7-A1596474B33D}"/>
                </a:ext>
              </a:extLst>
            </p:cNvPr>
            <p:cNvSpPr txBox="1"/>
            <p:nvPr/>
          </p:nvSpPr>
          <p:spPr>
            <a:xfrm>
              <a:off x="1915099" y="7560344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Dastian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Barnard			89,07</a:t>
              </a: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784593B9-D20C-09F8-D0D1-7C49FB4B44D0}"/>
                </a:ext>
              </a:extLst>
            </p:cNvPr>
            <p:cNvSpPr txBox="1"/>
            <p:nvPr/>
          </p:nvSpPr>
          <p:spPr>
            <a:xfrm>
              <a:off x="1942231" y="686583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Zanelle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Minne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		89,50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22554096-D7FF-E389-4EAB-BDAA58AFB91A}"/>
                </a:ext>
              </a:extLst>
            </p:cNvPr>
            <p:cNvSpPr txBox="1"/>
            <p:nvPr/>
          </p:nvSpPr>
          <p:spPr>
            <a:xfrm>
              <a:off x="1989152" y="544397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Angelique Jonker 		90,78</a:t>
              </a: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436C79A5-B25E-E71D-2B09-EEC93C1225B8}"/>
                </a:ext>
              </a:extLst>
            </p:cNvPr>
            <p:cNvSpPr txBox="1"/>
            <p:nvPr/>
          </p:nvSpPr>
          <p:spPr>
            <a:xfrm>
              <a:off x="1989151" y="622639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Dario van Deventer 		90,21</a:t>
              </a: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254ECB11-02D1-95F4-165B-C4C44DB1C42A}"/>
                </a:ext>
              </a:extLst>
            </p:cNvPr>
            <p:cNvSpPr txBox="1"/>
            <p:nvPr/>
          </p:nvSpPr>
          <p:spPr>
            <a:xfrm>
              <a:off x="1915099" y="827477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Ayisha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Kritzinger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	 88,53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57E5E405-E747-EB9B-D905-B49025945FED}"/>
                </a:ext>
              </a:extLst>
            </p:cNvPr>
            <p:cNvSpPr txBox="1"/>
            <p:nvPr/>
          </p:nvSpPr>
          <p:spPr>
            <a:xfrm>
              <a:off x="1942231" y="47580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Ruby Venter 			90,83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5B7213DD-E765-176A-1A60-EF0984A91A5A}"/>
                </a:ext>
              </a:extLst>
            </p:cNvPr>
            <p:cNvSpPr txBox="1"/>
            <p:nvPr/>
          </p:nvSpPr>
          <p:spPr>
            <a:xfrm>
              <a:off x="2029417" y="89879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Jessicah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Plaatjies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		88,20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FACCF868-5BFC-832C-8277-900DB6B02E42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9</a:t>
            </a:r>
            <a:endParaRPr lang="en-US" sz="8000" b="1" dirty="0">
              <a:solidFill>
                <a:srgbClr val="000000"/>
              </a:solidFill>
              <a:latin typeface="Formula Bold"/>
              <a:ea typeface="Formula Bold"/>
              <a:cs typeface="Formula Bold"/>
              <a:sym typeface="Formula Bold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B1350987-5734-61B5-3C36-597A7848BE86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 err="1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  <a:endParaRPr lang="en-US" sz="7000" dirty="0">
              <a:solidFill>
                <a:srgbClr val="B6732D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37F4A28-D462-901E-97C1-3FC88B01AC80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1- 2026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</p:spTree>
    <p:extLst>
      <p:ext uri="{BB962C8B-B14F-4D97-AF65-F5344CB8AC3E}">
        <p14:creationId xmlns:p14="http://schemas.microsoft.com/office/powerpoint/2010/main" val="216338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DC624-7502-8EEF-8612-83F90D743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2363BB-4C26-7F59-4990-7A0765E38A00}"/>
              </a:ext>
            </a:extLst>
          </p:cNvPr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54F73C7F-2A33-3F0A-221F-883D736FD66F}"/>
              </a:ext>
            </a:extLst>
          </p:cNvPr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93332D-43B7-441B-833A-554385C52E4C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13B2F38-1413-B603-A7C1-EF1845AC27AB}"/>
                </a:ext>
              </a:extLst>
            </p:cNvPr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37852E3-184B-02C5-BCDF-4C213A1FB7C7}"/>
                </a:ext>
              </a:extLst>
            </p:cNvPr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C3B9472-CF84-920E-BFBB-C763550F4130}"/>
                </a:ext>
              </a:extLst>
            </p:cNvPr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C3E72C5-7590-FC12-C14E-A9082F3B57CE}"/>
                </a:ext>
              </a:extLst>
            </p:cNvPr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B6C02C7-2E21-A28C-93D3-38B328886587}"/>
                </a:ext>
              </a:extLst>
            </p:cNvPr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7FAE910-10A9-3F13-7D72-0DFFFF328372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561D4323-DD14-6046-2CCF-E16483954B6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FBC9FDE-27FB-9BE9-031F-6D562E1D583D}"/>
                </a:ext>
              </a:extLst>
            </p:cNvPr>
            <p:cNvGrpSpPr/>
            <p:nvPr/>
          </p:nvGrpSpPr>
          <p:grpSpPr>
            <a:xfrm>
              <a:off x="2741416" y="3870517"/>
              <a:ext cx="3880139" cy="685719"/>
              <a:chOff x="0" y="-47625"/>
              <a:chExt cx="2577654" cy="455537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6963A90-2F2D-3604-815E-9F1DAA15E9DD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0A886422-1B56-67A2-0498-FED686B5A34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E25FD258-76CA-F422-D729-0F25C35BF004}"/>
                </a:ext>
              </a:extLst>
            </p:cNvPr>
            <p:cNvGrpSpPr/>
            <p:nvPr/>
          </p:nvGrpSpPr>
          <p:grpSpPr>
            <a:xfrm>
              <a:off x="2741416" y="4576138"/>
              <a:ext cx="3907832" cy="679506"/>
              <a:chOff x="0" y="-47625"/>
              <a:chExt cx="2596051" cy="451409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C44C323D-D87B-07DD-4E9B-CDDB51D5F6E9}"/>
                  </a:ext>
                </a:extLst>
              </p:cNvPr>
              <p:cNvSpPr/>
              <p:nvPr/>
            </p:nvSpPr>
            <p:spPr>
              <a:xfrm>
                <a:off x="18397" y="-1463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3D51334E-EBAD-B76B-F25A-048991144EA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37BE87E-AB43-734B-C960-C1077EA27627}"/>
                </a:ext>
              </a:extLst>
            </p:cNvPr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B4641FA-25FE-D5D7-B496-2E7506623A6A}"/>
                  </a:ext>
                </a:extLst>
              </p:cNvPr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324E4370-A8C4-80F9-015B-972D96ABD79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E9FC7EF6-301F-C2F0-04AC-23897DAD733E}"/>
                </a:ext>
              </a:extLst>
            </p:cNvPr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D5B2A944-4768-5377-D074-C5FFD6683E96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1655D335-BC02-661F-3CD3-96C8B1E8345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DEC01CBC-1D81-9115-410C-B18DC3BD0383}"/>
                </a:ext>
              </a:extLst>
            </p:cNvPr>
            <p:cNvGrpSpPr/>
            <p:nvPr/>
          </p:nvGrpSpPr>
          <p:grpSpPr>
            <a:xfrm>
              <a:off x="2741416" y="6756227"/>
              <a:ext cx="3880139" cy="607816"/>
              <a:chOff x="0" y="0"/>
              <a:chExt cx="2577654" cy="403784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A2DB933-7E27-0BF9-4A90-55116E6ADA33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D2EF3276-3935-26E0-0DB5-2750F65ADA3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BD422FA3-A3B6-5365-1A58-2846BE40956E}"/>
                </a:ext>
              </a:extLst>
            </p:cNvPr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52EC7F38-F162-56BB-5828-206BCBA8EB9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B1E3ADD7-CAB1-56A1-6CBA-C57C377E418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851A2806-B4FB-5745-0CD2-0C53A009D7FA}"/>
                </a:ext>
              </a:extLst>
            </p:cNvPr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DAA4551D-FA35-7A00-1EB5-48896366A115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C955B4F5-4A89-DDAA-A228-9C2CB1060C1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9154EB0C-9625-B0DB-A201-5A572A6E3F10}"/>
                </a:ext>
              </a:extLst>
            </p:cNvPr>
            <p:cNvGrpSpPr/>
            <p:nvPr/>
          </p:nvGrpSpPr>
          <p:grpSpPr>
            <a:xfrm>
              <a:off x="2741416" y="8862257"/>
              <a:ext cx="3880139" cy="607816"/>
              <a:chOff x="0" y="0"/>
              <a:chExt cx="2577654" cy="403784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08D8BC84-E019-5EEE-9378-08003FB4C05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B99617A2-AC95-A4B4-D3CF-C2B275E931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78D98F60-A7AC-2BBC-4F33-A786DBCCA178}"/>
                </a:ext>
              </a:extLst>
            </p:cNvPr>
            <p:cNvGrpSpPr/>
            <p:nvPr/>
          </p:nvGrpSpPr>
          <p:grpSpPr>
            <a:xfrm>
              <a:off x="2741416" y="9562233"/>
              <a:ext cx="3880139" cy="607816"/>
              <a:chOff x="0" y="0"/>
              <a:chExt cx="2577654" cy="40378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19F85920-CA47-1ED7-091D-D1A5A77CA22B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01048E32-4F57-B7AE-79F9-AAC7CB5AA7D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3AC66777-F23A-3EFC-0B99-5337A4CC0739}"/>
                </a:ext>
              </a:extLst>
            </p:cNvPr>
            <p:cNvSpPr txBox="1"/>
            <p:nvPr/>
          </p:nvSpPr>
          <p:spPr>
            <a:xfrm>
              <a:off x="2029417" y="969383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Hanri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Beukes			88,12</a:t>
              </a: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E26041F-1B17-F2FB-832D-5FFCEF0A78EE}"/>
                </a:ext>
              </a:extLst>
            </p:cNvPr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A18F3849-F5B9-EDB9-9A25-AC8230585464}"/>
                </a:ext>
              </a:extLst>
            </p:cNvPr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C17C1F45-F3F5-8A48-77FF-8F0E10CCC068}"/>
                </a:ext>
              </a:extLst>
            </p:cNvPr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B868DE1A-22F7-F41B-310C-E46F95F25119}"/>
                </a:ext>
              </a:extLst>
            </p:cNvPr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46FEBF9C-6F9C-733C-9375-14516D0A108E}"/>
                </a:ext>
              </a:extLst>
            </p:cNvPr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B2E520D0-A924-70AE-192F-8FD7E0812A35}"/>
                </a:ext>
              </a:extLst>
            </p:cNvPr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7715E7A1-3F7D-8240-0F27-2B51C7CF49E0}"/>
                </a:ext>
              </a:extLst>
            </p:cNvPr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33317F37-87E4-0BF1-AC5E-536BEF30A230}"/>
                </a:ext>
              </a:extLst>
            </p:cNvPr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322FFEDC-2DFB-231F-DF54-ACCF42817D6A}"/>
                </a:ext>
              </a:extLst>
            </p:cNvPr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F5AC7B28-AD0B-7844-BA66-E0F594B8C7A8}"/>
                </a:ext>
              </a:extLst>
            </p:cNvPr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49A58211-7D12-3301-2C34-F3FEFB033C2F}"/>
                </a:ext>
              </a:extLst>
            </p:cNvPr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BDFBCE25-9009-E6FB-C544-8B3913096E63}"/>
                </a:ext>
              </a:extLst>
            </p:cNvPr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314DAB9B-2432-97C2-98DB-1CAA3FB52659}"/>
                </a:ext>
              </a:extLst>
            </p:cNvPr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88B6198A-636E-14FC-9BE5-F3F785B216A4}"/>
                </a:ext>
              </a:extLst>
            </p:cNvPr>
            <p:cNvSpPr txBox="1"/>
            <p:nvPr/>
          </p:nvSpPr>
          <p:spPr>
            <a:xfrm>
              <a:off x="1876026" y="615996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Jamila Buff 			90,54</a:t>
              </a:r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6F59046D-1670-FD8D-2340-D3AC225B2DE4}"/>
                </a:ext>
              </a:extLst>
            </p:cNvPr>
            <p:cNvSpPr txBox="1"/>
            <p:nvPr/>
          </p:nvSpPr>
          <p:spPr>
            <a:xfrm>
              <a:off x="1876026" y="482960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Nimrie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Beyleveld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		92,17</a:t>
              </a:r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F1B10910-7F90-26D4-9CEC-D3FDE6167DE8}"/>
                </a:ext>
              </a:extLst>
            </p:cNvPr>
            <p:cNvSpPr txBox="1"/>
            <p:nvPr/>
          </p:nvSpPr>
          <p:spPr>
            <a:xfrm>
              <a:off x="1940075" y="4068047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Charney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Badenhorst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		92,25</a:t>
              </a: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8FB823B5-E269-F9A5-387A-940D18B1AB0E}"/>
                </a:ext>
              </a:extLst>
            </p:cNvPr>
            <p:cNvSpPr txBox="1"/>
            <p:nvPr/>
          </p:nvSpPr>
          <p:spPr>
            <a:xfrm>
              <a:off x="1947479" y="3392513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Mia Viljoen 			94,05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5895ACA9-2F8C-B55A-C9E8-B9C55A8B07E0}"/>
                </a:ext>
              </a:extLst>
            </p:cNvPr>
            <p:cNvSpPr txBox="1"/>
            <p:nvPr/>
          </p:nvSpPr>
          <p:spPr>
            <a:xfrm>
              <a:off x="1876026" y="547329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Ziané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Nel 			91,83</a:t>
              </a: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9812D9AC-A681-E062-CDEE-D8DFB3675386}"/>
                </a:ext>
              </a:extLst>
            </p:cNvPr>
            <p:cNvSpPr txBox="1"/>
            <p:nvPr/>
          </p:nvSpPr>
          <p:spPr>
            <a:xfrm>
              <a:off x="1932351" y="6847777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Helé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Lottering 	             		 90,24</a:t>
              </a: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AEBF2BC5-A6F9-11C7-29E9-8F59C0DFEBA2}"/>
                </a:ext>
              </a:extLst>
            </p:cNvPr>
            <p:cNvSpPr txBox="1"/>
            <p:nvPr/>
          </p:nvSpPr>
          <p:spPr>
            <a:xfrm>
              <a:off x="1904348" y="826104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Zaine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Koekemoer		89,40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11F92CD1-2644-D9F3-986B-E34707F1FC00}"/>
                </a:ext>
              </a:extLst>
            </p:cNvPr>
            <p:cNvSpPr txBox="1"/>
            <p:nvPr/>
          </p:nvSpPr>
          <p:spPr>
            <a:xfrm>
              <a:off x="1932352" y="761398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Lienka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Beytell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			89,93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D4FE9A15-A04A-4B6B-DD17-87AAA1CB9F86}"/>
                </a:ext>
              </a:extLst>
            </p:cNvPr>
            <p:cNvSpPr txBox="1"/>
            <p:nvPr/>
          </p:nvSpPr>
          <p:spPr>
            <a:xfrm>
              <a:off x="1947478" y="8989394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Liani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Swanepoel 			89,28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D8B660BD-FACC-5BF1-FF11-42BA27E7A48A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10</a:t>
            </a:r>
            <a:endParaRPr lang="en-US" sz="8000" b="1" dirty="0">
              <a:solidFill>
                <a:srgbClr val="000000"/>
              </a:solidFill>
              <a:latin typeface="Formula Bold"/>
              <a:ea typeface="Formula Bold"/>
              <a:cs typeface="Formula Bold"/>
              <a:sym typeface="Formula Bold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F25F9D23-E6A8-44FC-1683-847137E2B935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 err="1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  <a:endParaRPr lang="en-US" sz="7000" dirty="0">
              <a:solidFill>
                <a:srgbClr val="B6732D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D8A4DBA-AB9A-B463-8759-AF70C02C9305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1 - 2026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</p:spTree>
    <p:extLst>
      <p:ext uri="{BB962C8B-B14F-4D97-AF65-F5344CB8AC3E}">
        <p14:creationId xmlns:p14="http://schemas.microsoft.com/office/powerpoint/2010/main" val="428202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5D73-4906-99C1-F775-EBFF797A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0844CF-D4D5-2993-978E-B606E0A684B9}"/>
              </a:ext>
            </a:extLst>
          </p:cNvPr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7FBC7A2B-187A-77C3-9524-3088FC5639C2}"/>
              </a:ext>
            </a:extLst>
          </p:cNvPr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81D038-2F43-1E6C-587D-7AEA52A73E12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028A942-2BF0-9C27-74ED-8699082E8BEA}"/>
                </a:ext>
              </a:extLst>
            </p:cNvPr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2BD407B-7E4B-F569-6C7A-0F0C2FA364A3}"/>
                </a:ext>
              </a:extLst>
            </p:cNvPr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DD5D8A5-2628-D1E6-58AB-DEE3A6907794}"/>
                </a:ext>
              </a:extLst>
            </p:cNvPr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65C66D3-E62B-312E-2C73-FB64786AB2BE}"/>
                </a:ext>
              </a:extLst>
            </p:cNvPr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35BD1A5-639C-2FBE-5568-86EE90D23804}"/>
                </a:ext>
              </a:extLst>
            </p:cNvPr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70DB93E-EEEF-6897-7F45-907DCC074957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318B8944-3AA5-81C7-D746-3911232757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85FB401-D973-8127-8C25-B798EB322BE2}"/>
                </a:ext>
              </a:extLst>
            </p:cNvPr>
            <p:cNvGrpSpPr/>
            <p:nvPr/>
          </p:nvGrpSpPr>
          <p:grpSpPr>
            <a:xfrm>
              <a:off x="2741416" y="3942207"/>
              <a:ext cx="3880139" cy="614029"/>
              <a:chOff x="0" y="0"/>
              <a:chExt cx="2577654" cy="407912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0374ECB-23FB-0D73-35E3-51D1CA94896B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EBB409F3-40C9-2655-3D17-EA64416F9F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8A9B96EB-614D-1C86-CF05-F4EF0BE16FC3}"/>
                </a:ext>
              </a:extLst>
            </p:cNvPr>
            <p:cNvGrpSpPr/>
            <p:nvPr/>
          </p:nvGrpSpPr>
          <p:grpSpPr>
            <a:xfrm>
              <a:off x="2741416" y="4647828"/>
              <a:ext cx="3880139" cy="607816"/>
              <a:chOff x="0" y="0"/>
              <a:chExt cx="2577654" cy="403784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9C7C5BA-4AD1-1BAE-3257-95521BDA31C6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D9D1A574-9AF8-DCFB-E7AA-73E6E78BC5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DFC3841C-C09B-8672-5F92-AE76E0A09C2B}"/>
                </a:ext>
              </a:extLst>
            </p:cNvPr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8AA4515-33D9-FDBB-D3F0-11163FD05D72}"/>
                  </a:ext>
                </a:extLst>
              </p:cNvPr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FC52FC6A-6B89-4043-888C-843A736C4FE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4CD47437-6C2D-189B-01B3-7C70673AA46F}"/>
                </a:ext>
              </a:extLst>
            </p:cNvPr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7D58C71-B44A-9065-3425-1981CCFC364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F6806246-328D-D5B4-6A67-061DC0AEC08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2BF561C0-328C-4E2C-DC79-2C0D437DAEF9}"/>
                </a:ext>
              </a:extLst>
            </p:cNvPr>
            <p:cNvGrpSpPr/>
            <p:nvPr/>
          </p:nvGrpSpPr>
          <p:grpSpPr>
            <a:xfrm>
              <a:off x="2741416" y="6756227"/>
              <a:ext cx="3880139" cy="607816"/>
              <a:chOff x="0" y="0"/>
              <a:chExt cx="2577654" cy="403784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0F7B089A-C5FF-6863-1D05-B9233F5B719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592FFD70-5F55-B84B-242D-655C6334CF9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A4973889-0007-BC18-5773-0CCB9975A8D6}"/>
                </a:ext>
              </a:extLst>
            </p:cNvPr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ED78564E-49B8-ED2E-8BE8-61ADF7CBAA64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8F4EFB3C-90D4-D531-B7FC-2414D14BE1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3F21C535-0696-ADA5-389E-4498FFEC68F0}"/>
                </a:ext>
              </a:extLst>
            </p:cNvPr>
            <p:cNvGrpSpPr/>
            <p:nvPr/>
          </p:nvGrpSpPr>
          <p:grpSpPr>
            <a:xfrm>
              <a:off x="2741416" y="8082212"/>
              <a:ext cx="3880139" cy="679506"/>
              <a:chOff x="0" y="-47625"/>
              <a:chExt cx="2577654" cy="451409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8D670DC-E94C-A159-5C2F-F5CC06553DE4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32771E37-FA4F-3D30-BC50-6504B0EC1A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7B490AEC-675B-19F1-A0F3-11DB2DFBDEFB}"/>
                </a:ext>
              </a:extLst>
            </p:cNvPr>
            <p:cNvGrpSpPr/>
            <p:nvPr/>
          </p:nvGrpSpPr>
          <p:grpSpPr>
            <a:xfrm>
              <a:off x="2708614" y="8790567"/>
              <a:ext cx="3912941" cy="679506"/>
              <a:chOff x="-21791" y="-47625"/>
              <a:chExt cx="2599445" cy="451409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EB8204C-941F-0B5C-6023-F68F82BF5C66}"/>
                  </a:ext>
                </a:extLst>
              </p:cNvPr>
              <p:cNvSpPr/>
              <p:nvPr/>
            </p:nvSpPr>
            <p:spPr>
              <a:xfrm>
                <a:off x="-21791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7A39BAE6-5998-98DB-5603-93E9A95A0D0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231C6E21-BD76-ED09-B220-B2152D45E062}"/>
                </a:ext>
              </a:extLst>
            </p:cNvPr>
            <p:cNvGrpSpPr/>
            <p:nvPr/>
          </p:nvGrpSpPr>
          <p:grpSpPr>
            <a:xfrm>
              <a:off x="2741416" y="9562233"/>
              <a:ext cx="3880139" cy="607816"/>
              <a:chOff x="0" y="0"/>
              <a:chExt cx="2577654" cy="40378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837117B6-5896-80ED-DB1A-F7932508008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044E0290-C0E0-E700-5EC9-6AFBE06E3D8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F4241050-ED35-2539-6FAC-CDA276B8A4E7}"/>
                </a:ext>
              </a:extLst>
            </p:cNvPr>
            <p:cNvSpPr txBox="1"/>
            <p:nvPr/>
          </p:nvSpPr>
          <p:spPr>
            <a:xfrm>
              <a:off x="1984157" y="969265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Roché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Bothma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		83,62</a:t>
              </a: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B718EFA-B828-A3A7-8969-63858A70CE31}"/>
                </a:ext>
              </a:extLst>
            </p:cNvPr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69BB744-8911-5EA6-0826-C9080585BC6E}"/>
                </a:ext>
              </a:extLst>
            </p:cNvPr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ED41889-0E7F-C8EE-0D2F-435C96EE1364}"/>
                </a:ext>
              </a:extLst>
            </p:cNvPr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D3F48B12-DC8A-8313-AD61-4A1ED4D71993}"/>
                </a:ext>
              </a:extLst>
            </p:cNvPr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D57FEAF0-4589-874F-757B-1DED09C36D86}"/>
                </a:ext>
              </a:extLst>
            </p:cNvPr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E6D47C62-BFE9-EA29-89D3-A836ED57584D}"/>
                </a:ext>
              </a:extLst>
            </p:cNvPr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293062AD-0853-DB0C-0B92-0AE8C1DAF372}"/>
                </a:ext>
              </a:extLst>
            </p:cNvPr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5B1355B3-2A6F-10F0-11B4-F6CE92AF73DC}"/>
                </a:ext>
              </a:extLst>
            </p:cNvPr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A8C7DD5D-1B95-FDF8-2BAA-CDA3C5028B93}"/>
                </a:ext>
              </a:extLst>
            </p:cNvPr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ECDD38B-FEF4-59DE-FDFA-4E23F697A998}"/>
                </a:ext>
              </a:extLst>
            </p:cNvPr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D691D40B-D82E-F174-256A-A33393FFC0AD}"/>
                </a:ext>
              </a:extLst>
            </p:cNvPr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4EAFD620-0F85-8A79-1EB8-8B89251E074A}"/>
                </a:ext>
              </a:extLst>
            </p:cNvPr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11EF9ACE-504B-3F8A-A289-B98F6195405C}"/>
                </a:ext>
              </a:extLst>
            </p:cNvPr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5C71390F-C462-7990-AD8D-18AB397DA620}"/>
                </a:ext>
              </a:extLst>
            </p:cNvPr>
            <p:cNvSpPr txBox="1"/>
            <p:nvPr/>
          </p:nvSpPr>
          <p:spPr>
            <a:xfrm>
              <a:off x="1958672" y="336900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Raynard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Bosman			94,06</a:t>
              </a:r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76918CD9-C3B2-1B80-4B9B-F3BC1ABD23A7}"/>
                </a:ext>
              </a:extLst>
            </p:cNvPr>
            <p:cNvSpPr txBox="1"/>
            <p:nvPr/>
          </p:nvSpPr>
          <p:spPr>
            <a:xfrm>
              <a:off x="1911938" y="4774693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Marsha Hamann			90,08</a:t>
              </a:r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12CED0AB-7879-5419-00BA-7456B40A2C65}"/>
                </a:ext>
              </a:extLst>
            </p:cNvPr>
            <p:cNvSpPr txBox="1"/>
            <p:nvPr/>
          </p:nvSpPr>
          <p:spPr>
            <a:xfrm>
              <a:off x="1891206" y="543271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Barco Lombard			89,19</a:t>
              </a: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2926F53A-EB41-C757-50F7-C7BD2FF3A25F}"/>
                </a:ext>
              </a:extLst>
            </p:cNvPr>
            <p:cNvSpPr txBox="1"/>
            <p:nvPr/>
          </p:nvSpPr>
          <p:spPr>
            <a:xfrm>
              <a:off x="1908323" y="616784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Anru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Moolman			89,10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E1B29BCD-00B4-A96D-EB5A-06AAF08690E7}"/>
                </a:ext>
              </a:extLst>
            </p:cNvPr>
            <p:cNvSpPr txBox="1"/>
            <p:nvPr/>
          </p:nvSpPr>
          <p:spPr>
            <a:xfrm>
              <a:off x="1962161" y="409400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Michael de Villiers		93,21</a:t>
              </a: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68848C70-38F1-719F-31B9-96F8B5B452ED}"/>
                </a:ext>
              </a:extLst>
            </p:cNvPr>
            <p:cNvSpPr txBox="1"/>
            <p:nvPr/>
          </p:nvSpPr>
          <p:spPr>
            <a:xfrm>
              <a:off x="1915612" y="686186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Jessica Watt			86,39</a:t>
              </a: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F71474D7-FF79-5C2F-9645-63BF3FD0C76D}"/>
                </a:ext>
              </a:extLst>
            </p:cNvPr>
            <p:cNvSpPr txBox="1"/>
            <p:nvPr/>
          </p:nvSpPr>
          <p:spPr>
            <a:xfrm>
              <a:off x="1915612" y="757002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Allan Ribeiro 			85,86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EB6E40FE-A28C-60F1-A187-EE85A9373365}"/>
                </a:ext>
              </a:extLst>
            </p:cNvPr>
            <p:cNvSpPr txBox="1"/>
            <p:nvPr/>
          </p:nvSpPr>
          <p:spPr>
            <a:xfrm>
              <a:off x="1915612" y="903051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Duné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van der Merwe		83,85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D9451513-57C4-D019-9E99-C66940AAC00E}"/>
                </a:ext>
              </a:extLst>
            </p:cNvPr>
            <p:cNvSpPr txBox="1"/>
            <p:nvPr/>
          </p:nvSpPr>
          <p:spPr>
            <a:xfrm>
              <a:off x="1907504" y="832666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Mia Rynners	 		85,47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670F5B07-5B5F-49D2-F52A-9BA9F87A8096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11</a:t>
            </a:r>
            <a:endParaRPr lang="en-US" sz="8000" b="1" dirty="0">
              <a:solidFill>
                <a:srgbClr val="000000"/>
              </a:solidFill>
              <a:latin typeface="Formula Bold"/>
              <a:ea typeface="Formula Bold"/>
              <a:cs typeface="Formula Bold"/>
              <a:sym typeface="Formula Bold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70F117F5-1032-30B3-2FEC-7FD71D7ADBD7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 err="1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  <a:endParaRPr lang="en-US" sz="7000" dirty="0">
              <a:solidFill>
                <a:srgbClr val="B6732D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719383-8405-7BB5-8BC1-E308BC84367A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1 - 2026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</p:spTree>
    <p:extLst>
      <p:ext uri="{BB962C8B-B14F-4D97-AF65-F5344CB8AC3E}">
        <p14:creationId xmlns:p14="http://schemas.microsoft.com/office/powerpoint/2010/main" val="13144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0A286-D461-2021-EFAF-C3AC52C9A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6FA914-CAC3-C5D3-6275-73E1F9997606}"/>
              </a:ext>
            </a:extLst>
          </p:cNvPr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F96F5EEA-E439-3B1A-BA2F-BDCFA268C9AC}"/>
              </a:ext>
            </a:extLst>
          </p:cNvPr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619E8F-2017-E8A5-9A11-B16362CF690A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C3BDAA7-075F-8DD5-8774-27C71758C458}"/>
                </a:ext>
              </a:extLst>
            </p:cNvPr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AA943A3-A23C-9930-8EC2-E4F5B58D3F96}"/>
                </a:ext>
              </a:extLst>
            </p:cNvPr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5410913-C60A-EE9E-4647-9AF1696507AE}"/>
                </a:ext>
              </a:extLst>
            </p:cNvPr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4ADA54-8D44-34ED-099E-BF017141B505}"/>
                </a:ext>
              </a:extLst>
            </p:cNvPr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42295E55-332D-16AF-CD85-80F67670C2D0}"/>
                </a:ext>
              </a:extLst>
            </p:cNvPr>
            <p:cNvGrpSpPr/>
            <p:nvPr/>
          </p:nvGrpSpPr>
          <p:grpSpPr>
            <a:xfrm>
              <a:off x="2741416" y="3171984"/>
              <a:ext cx="3880139" cy="685719"/>
              <a:chOff x="0" y="-47625"/>
              <a:chExt cx="2577654" cy="455537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53C54F0-161F-B977-2465-A6B406A9A4B8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225BFB4A-8EEB-74BD-47C0-E1A7A1E310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C21663E-A2EC-7FD2-45DF-7A92DD047D23}"/>
                </a:ext>
              </a:extLst>
            </p:cNvPr>
            <p:cNvGrpSpPr/>
            <p:nvPr/>
          </p:nvGrpSpPr>
          <p:grpSpPr>
            <a:xfrm>
              <a:off x="2741416" y="3942207"/>
              <a:ext cx="3880139" cy="614029"/>
              <a:chOff x="0" y="0"/>
              <a:chExt cx="2577654" cy="407912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91B264A-0C6C-BA93-C7A3-0199857C337C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1FEB9529-FAD8-F690-FD41-0534A8D08C9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DC39DC6A-5D68-A013-9448-494D67F0F4B7}"/>
                </a:ext>
              </a:extLst>
            </p:cNvPr>
            <p:cNvGrpSpPr/>
            <p:nvPr/>
          </p:nvGrpSpPr>
          <p:grpSpPr>
            <a:xfrm>
              <a:off x="1940765" y="4576138"/>
              <a:ext cx="4680790" cy="721537"/>
              <a:chOff x="-531888" y="-47625"/>
              <a:chExt cx="3109542" cy="479331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8021345-0A2C-2A2D-BFF9-A7261E4728BE}"/>
                  </a:ext>
                </a:extLst>
              </p:cNvPr>
              <p:cNvSpPr/>
              <p:nvPr/>
            </p:nvSpPr>
            <p:spPr>
              <a:xfrm>
                <a:off x="-531888" y="27922"/>
                <a:ext cx="3079130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HK Grotesk Pro Bold"/>
                    <a:ea typeface="HK Grotesk Pro Bold"/>
                    <a:cs typeface="HK Grotesk Pro Bold"/>
                    <a:sym typeface="HK Grotesk Pro Bold"/>
                  </a:rPr>
                  <a:t>Larissa Ellis			93,78</a:t>
                </a:r>
              </a:p>
              <a:p>
                <a:endParaRPr lang="en-ZA" dirty="0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B0C3DAAC-3153-2CCF-40B8-409DA572691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AE2D9E8D-661A-2187-0A2D-D8CBF5992C7A}"/>
                </a:ext>
              </a:extLst>
            </p:cNvPr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2A8EEBFF-6B7C-7AA9-B177-C1992DA4FA47}"/>
                  </a:ext>
                </a:extLst>
              </p:cNvPr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48F37936-3BA2-4708-736A-0C27F34FF92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0D14F9DD-D9F4-FA2F-7929-7468C0E932FB}"/>
                </a:ext>
              </a:extLst>
            </p:cNvPr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49139282-6FED-B034-E489-29A83939A1A5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8FD4AF69-9AD1-0CC2-7B56-3D54F351AD8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7BD76FF5-4FEF-465C-9AC0-5B56F43CCD62}"/>
                </a:ext>
              </a:extLst>
            </p:cNvPr>
            <p:cNvGrpSpPr/>
            <p:nvPr/>
          </p:nvGrpSpPr>
          <p:grpSpPr>
            <a:xfrm>
              <a:off x="2741416" y="6684537"/>
              <a:ext cx="3880139" cy="679506"/>
              <a:chOff x="0" y="-47625"/>
              <a:chExt cx="2577654" cy="451409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7FF1987-9828-360C-F1D3-E50A83EA6C1F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32E679C4-E959-F28B-76AC-63629D969E7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B7A08207-D7CE-5ABB-F0DA-2293A775C1BD}"/>
                </a:ext>
              </a:extLst>
            </p:cNvPr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63D91C24-F7CE-E463-6CAD-F23D6AC9B687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9BAF5099-19B0-C683-1660-FC3E5A8FF1B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A6D62B58-BF8D-D420-D947-CB4664262074}"/>
                </a:ext>
              </a:extLst>
            </p:cNvPr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7E14E78F-9B91-0D4C-0556-35ADAF50927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9DBBEF5C-FAE3-0478-A4DD-4BCD5ECCD6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C67AB508-907F-5EA5-2407-F5D6245AF0A3}"/>
                </a:ext>
              </a:extLst>
            </p:cNvPr>
            <p:cNvGrpSpPr/>
            <p:nvPr/>
          </p:nvGrpSpPr>
          <p:grpSpPr>
            <a:xfrm>
              <a:off x="2741416" y="8862257"/>
              <a:ext cx="3880139" cy="607816"/>
              <a:chOff x="0" y="0"/>
              <a:chExt cx="2577654" cy="403784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74AF501-2966-D598-73FB-2CFC612A9EE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2554D166-16E0-0E24-811F-18629EA7456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B43A48AA-2450-FB22-1908-CC6F2D53C9CE}"/>
                </a:ext>
              </a:extLst>
            </p:cNvPr>
            <p:cNvGrpSpPr/>
            <p:nvPr/>
          </p:nvGrpSpPr>
          <p:grpSpPr>
            <a:xfrm>
              <a:off x="2741416" y="9490543"/>
              <a:ext cx="3880139" cy="679506"/>
              <a:chOff x="0" y="-47625"/>
              <a:chExt cx="2577654" cy="451409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B1BAEBBE-30DD-B7F5-D814-2012533C15B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D568157C-3D80-F020-6338-AF983327510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BC0A86CB-48B4-62C0-5EAE-2853042A2ED2}"/>
                </a:ext>
              </a:extLst>
            </p:cNvPr>
            <p:cNvSpPr txBox="1"/>
            <p:nvPr/>
          </p:nvSpPr>
          <p:spPr>
            <a:xfrm>
              <a:off x="1098955" y="4021093"/>
              <a:ext cx="5282783" cy="3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 </a:t>
              </a: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Leandré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Koekemoer		94,11</a:t>
              </a: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4C77849-7CE0-779B-3C9B-CC87AE0793B2}"/>
                </a:ext>
              </a:extLst>
            </p:cNvPr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BB62B30-56C8-751D-C258-FFBCFB6CC007}"/>
                </a:ext>
              </a:extLst>
            </p:cNvPr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3E080F7-8D0E-35C6-B77D-4530F7A2256B}"/>
                </a:ext>
              </a:extLst>
            </p:cNvPr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8ADA38CC-7E40-F169-DEBE-FEA5CDAFB5C0}"/>
                </a:ext>
              </a:extLst>
            </p:cNvPr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430EC27D-FB96-A4A1-CE7B-085C130B145A}"/>
                </a:ext>
              </a:extLst>
            </p:cNvPr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44F17F4F-884D-242A-9CCF-4DEB9E53D342}"/>
                </a:ext>
              </a:extLst>
            </p:cNvPr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FE140AA2-4749-617B-746D-31756C910B69}"/>
                </a:ext>
              </a:extLst>
            </p:cNvPr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4AE4E6B3-A459-BD1B-D423-E2183B19E82E}"/>
                </a:ext>
              </a:extLst>
            </p:cNvPr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F56AADBD-C604-81DB-E730-2EB70C99A6B7}"/>
                </a:ext>
              </a:extLst>
            </p:cNvPr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C8516461-C402-42D1-D0EF-E99E15F404EA}"/>
                </a:ext>
              </a:extLst>
            </p:cNvPr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B75CB54D-C1C8-C63C-AECD-F661B5E25151}"/>
                </a:ext>
              </a:extLst>
            </p:cNvPr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0CB5E934-0881-B089-F701-D7FE371BF362}"/>
                </a:ext>
              </a:extLst>
            </p:cNvPr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F81C23A5-9786-CA1D-058A-43A10ECBC8AC}"/>
                </a:ext>
              </a:extLst>
            </p:cNvPr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4D3E2EF0-CF56-AA2F-F569-F07C54FB484A}"/>
                </a:ext>
              </a:extLst>
            </p:cNvPr>
            <p:cNvSpPr txBox="1"/>
            <p:nvPr/>
          </p:nvSpPr>
          <p:spPr>
            <a:xfrm>
              <a:off x="2029417" y="336847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Leila van Rensburg		95,13</a:t>
              </a:r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9EF24207-6928-E82C-1266-0C15933970EE}"/>
                </a:ext>
              </a:extLst>
            </p:cNvPr>
            <p:cNvSpPr txBox="1"/>
            <p:nvPr/>
          </p:nvSpPr>
          <p:spPr>
            <a:xfrm>
              <a:off x="1889095" y="618062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Mariska Fourie		                  90,88</a:t>
              </a:r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404B8638-F088-D622-3E34-8858C59B54B8}"/>
                </a:ext>
              </a:extLst>
            </p:cNvPr>
            <p:cNvSpPr txBox="1"/>
            <p:nvPr/>
          </p:nvSpPr>
          <p:spPr>
            <a:xfrm>
              <a:off x="1789601" y="482334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endParaRPr lang="en-US" sz="1911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F7DCC37B-B863-FDF2-7931-876E6CACA578}"/>
                </a:ext>
              </a:extLst>
            </p:cNvPr>
            <p:cNvSpPr txBox="1"/>
            <p:nvPr/>
          </p:nvSpPr>
          <p:spPr>
            <a:xfrm>
              <a:off x="2029417" y="5474703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Rohan Louw			92,92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8C938CC9-1D45-65E7-C850-BA61949388A9}"/>
                </a:ext>
              </a:extLst>
            </p:cNvPr>
            <p:cNvSpPr txBox="1"/>
            <p:nvPr/>
          </p:nvSpPr>
          <p:spPr>
            <a:xfrm>
              <a:off x="2029417" y="616213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endParaRPr lang="en-US" sz="1911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35ED3ADC-E9EF-B829-9618-41E0D4F19671}"/>
                </a:ext>
              </a:extLst>
            </p:cNvPr>
            <p:cNvSpPr txBox="1"/>
            <p:nvPr/>
          </p:nvSpPr>
          <p:spPr>
            <a:xfrm>
              <a:off x="2029417" y="686160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Sasha Jansen			90,60</a:t>
              </a: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FEBFD17F-37EF-0E59-0E19-3023C5696257}"/>
                </a:ext>
              </a:extLst>
            </p:cNvPr>
            <p:cNvSpPr txBox="1"/>
            <p:nvPr/>
          </p:nvSpPr>
          <p:spPr>
            <a:xfrm>
              <a:off x="2029417" y="757170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Marx du Plessis			88,64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D6FBF80F-D471-6E88-FCC8-E375803163E2}"/>
                </a:ext>
              </a:extLst>
            </p:cNvPr>
            <p:cNvSpPr txBox="1"/>
            <p:nvPr/>
          </p:nvSpPr>
          <p:spPr>
            <a:xfrm>
              <a:off x="2029417" y="826143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 err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Dehan</a:t>
              </a: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Joubert		                88,46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6DBAA988-82F9-7856-9511-E9B01F4ECEA9}"/>
                </a:ext>
              </a:extLst>
            </p:cNvPr>
            <p:cNvSpPr txBox="1"/>
            <p:nvPr/>
          </p:nvSpPr>
          <p:spPr>
            <a:xfrm>
              <a:off x="2029417" y="89879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Annabelle van Wyk		87,74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5F875E49-58A7-EE79-690E-4132CC60D70E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12</a:t>
            </a:r>
            <a:endParaRPr lang="en-US" sz="8000" b="1" dirty="0">
              <a:solidFill>
                <a:srgbClr val="000000"/>
              </a:solidFill>
              <a:latin typeface="Formula Bold"/>
              <a:ea typeface="Formula Bold"/>
              <a:cs typeface="Formula Bold"/>
              <a:sym typeface="Formula Bold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E810519D-5349-6C08-BE19-6F740C5FE0C3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 err="1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  <a:endParaRPr lang="en-US" sz="7000" dirty="0">
              <a:solidFill>
                <a:srgbClr val="B6732D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2362A0-6E18-B004-A91C-2B09B4BB8B96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1 - 2026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  <p:sp>
        <p:nvSpPr>
          <p:cNvPr id="52" name="TextBox 62">
            <a:extLst>
              <a:ext uri="{FF2B5EF4-FFF2-40B4-BE49-F238E27FC236}">
                <a16:creationId xmlns:a16="http://schemas.microsoft.com/office/drawing/2014/main" id="{B7D29592-07D2-2FB9-5E31-D5700DEB2FFE}"/>
              </a:ext>
            </a:extLst>
          </p:cNvPr>
          <p:cNvSpPr txBox="1"/>
          <p:nvPr/>
        </p:nvSpPr>
        <p:spPr>
          <a:xfrm>
            <a:off x="1996616" y="9699557"/>
            <a:ext cx="4592137" cy="33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5"/>
              </a:lnSpc>
              <a:spcBef>
                <a:spcPct val="0"/>
              </a:spcBef>
            </a:pPr>
            <a:r>
              <a:rPr lang="en-US" sz="1911" b="1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 Cheyenne Pieterse		87,32</a:t>
            </a:r>
          </a:p>
        </p:txBody>
      </p:sp>
    </p:spTree>
    <p:extLst>
      <p:ext uri="{BB962C8B-B14F-4D97-AF65-F5344CB8AC3E}">
        <p14:creationId xmlns:p14="http://schemas.microsoft.com/office/powerpoint/2010/main" val="23181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391</Words>
  <Application>Microsoft Office PowerPoint</Application>
  <PresentationFormat>Custom</PresentationFormat>
  <Paragraphs>121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HK Grotesk Pro Bold</vt:lpstr>
      <vt:lpstr>Calibri</vt:lpstr>
      <vt:lpstr>Alex Brush</vt:lpstr>
      <vt:lpstr>Formula</vt:lpstr>
      <vt:lpstr>Formula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Presteerders Webblad</dc:title>
  <dc:creator>Bemarker</dc:creator>
  <cp:lastModifiedBy>Me Ansebé  Prinsloo</cp:lastModifiedBy>
  <cp:revision>9</cp:revision>
  <cp:lastPrinted>2025-05-13T09:32:34Z</cp:lastPrinted>
  <dcterms:created xsi:type="dcterms:W3CDTF">2006-08-16T00:00:00Z</dcterms:created>
  <dcterms:modified xsi:type="dcterms:W3CDTF">2026-04-29T07:59:50Z</dcterms:modified>
  <dc:identifier>DAGfcd05tRI</dc:identifier>
</cp:coreProperties>
</file>